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9" r:id="rId4"/>
    <p:sldMasterId id="2147483792" r:id="rId5"/>
    <p:sldMasterId id="2147483810" r:id="rId6"/>
    <p:sldMasterId id="2147483822" r:id="rId7"/>
    <p:sldMasterId id="2147483834" r:id="rId8"/>
  </p:sldMasterIdLst>
  <p:notesMasterIdLst>
    <p:notesMasterId r:id="rId32"/>
  </p:notesMasterIdLst>
  <p:handoutMasterIdLst>
    <p:handoutMasterId r:id="rId33"/>
  </p:handoutMasterIdLst>
  <p:sldIdLst>
    <p:sldId id="256" r:id="rId9"/>
    <p:sldId id="259" r:id="rId10"/>
    <p:sldId id="260" r:id="rId11"/>
    <p:sldId id="267" r:id="rId12"/>
    <p:sldId id="274" r:id="rId13"/>
    <p:sldId id="280" r:id="rId14"/>
    <p:sldId id="261" r:id="rId15"/>
    <p:sldId id="262" r:id="rId16"/>
    <p:sldId id="263" r:id="rId17"/>
    <p:sldId id="268" r:id="rId18"/>
    <p:sldId id="269" r:id="rId19"/>
    <p:sldId id="276" r:id="rId20"/>
    <p:sldId id="270" r:id="rId21"/>
    <p:sldId id="271" r:id="rId22"/>
    <p:sldId id="272" r:id="rId23"/>
    <p:sldId id="278" r:id="rId24"/>
    <p:sldId id="277" r:id="rId25"/>
    <p:sldId id="281" r:id="rId26"/>
    <p:sldId id="284" r:id="rId27"/>
    <p:sldId id="288" r:id="rId28"/>
    <p:sldId id="290" r:id="rId29"/>
    <p:sldId id="291" r:id="rId30"/>
    <p:sldId id="26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EBDC"/>
    <a:srgbClr val="005360"/>
    <a:srgbClr val="5EB2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5"/>
  </p:normalViewPr>
  <p:slideViewPr>
    <p:cSldViewPr snapToGrid="0" snapToObjects="1">
      <p:cViewPr varScale="1">
        <p:scale>
          <a:sx n="84" d="100"/>
          <a:sy n="84" d="100"/>
        </p:scale>
        <p:origin x="48" y="72"/>
      </p:cViewPr>
      <p:guideLst/>
    </p:cSldViewPr>
  </p:slideViewPr>
  <p:notesTextViewPr>
    <p:cViewPr>
      <p:scale>
        <a:sx n="1" d="1"/>
        <a:sy n="1" d="1"/>
      </p:scale>
      <p:origin x="0" y="0"/>
    </p:cViewPr>
  </p:notesTextViewPr>
  <p:notesViewPr>
    <p:cSldViewPr snapToGrid="0" snapToObject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0ABDFD8-67DB-469A-B075-D990C2351D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C4FEBD6-A3AA-467E-A5F6-4C199EE562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A01D49-76D5-454D-B866-30F3E2936E39}" type="datetimeFigureOut">
              <a:rPr lang="en-US" smtClean="0"/>
              <a:t>6/5/2021</a:t>
            </a:fld>
            <a:endParaRPr lang="en-US" dirty="0"/>
          </a:p>
        </p:txBody>
      </p:sp>
      <p:sp>
        <p:nvSpPr>
          <p:cNvPr id="4" name="Footer Placeholder 3">
            <a:extLst>
              <a:ext uri="{FF2B5EF4-FFF2-40B4-BE49-F238E27FC236}">
                <a16:creationId xmlns:a16="http://schemas.microsoft.com/office/drawing/2014/main" id="{C32CBE74-8129-4FB2-AD02-540D0C9DFA4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1141BA1-0D53-488C-A20A-217FE7C788F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FFE193-13CD-47A0-9FD7-A49081C52913}" type="slidenum">
              <a:rPr lang="en-US" smtClean="0"/>
              <a:t>‹#›</a:t>
            </a:fld>
            <a:endParaRPr lang="en-US" dirty="0"/>
          </a:p>
        </p:txBody>
      </p:sp>
    </p:spTree>
    <p:extLst>
      <p:ext uri="{BB962C8B-B14F-4D97-AF65-F5344CB8AC3E}">
        <p14:creationId xmlns:p14="http://schemas.microsoft.com/office/powerpoint/2010/main" val="5004210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73445-397E-453E-9969-F1C059B47C22}" type="datetimeFigureOut">
              <a:rPr lang="en-US" smtClean="0"/>
              <a:t>6/5/2021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E75BB-9CC4-4217-A96C-4997391673E0}" type="slidenum">
              <a:rPr lang="en-US" smtClean="0"/>
              <a:t>‹#›</a:t>
            </a:fld>
            <a:endParaRPr lang="en-US" dirty="0"/>
          </a:p>
        </p:txBody>
      </p:sp>
    </p:spTree>
    <p:extLst>
      <p:ext uri="{BB962C8B-B14F-4D97-AF65-F5344CB8AC3E}">
        <p14:creationId xmlns:p14="http://schemas.microsoft.com/office/powerpoint/2010/main" val="1912234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4846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2026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6474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81341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56616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345187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4826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51145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6195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ED12A2-16A7-6843-9B63-1355399B1E28}"/>
              </a:ext>
            </a:extLst>
          </p:cNvPr>
          <p:cNvPicPr>
            <a:picLocks noChangeAspect="1"/>
          </p:cNvPicPr>
          <p:nvPr userDrawn="1"/>
        </p:nvPicPr>
        <p:blipFill>
          <a:blip r:embed="rId2"/>
          <a:stretch>
            <a:fillRect/>
          </a:stretch>
        </p:blipFill>
        <p:spPr>
          <a:xfrm>
            <a:off x="0" y="0"/>
            <a:ext cx="23861730" cy="6857999"/>
          </a:xfrm>
          <a:prstGeom prst="rect">
            <a:avLst/>
          </a:prstGeom>
        </p:spPr>
      </p:pic>
      <p:sp>
        <p:nvSpPr>
          <p:cNvPr id="11" name="Rectangle 10">
            <a:extLst>
              <a:ext uri="{FF2B5EF4-FFF2-40B4-BE49-F238E27FC236}">
                <a16:creationId xmlns:a16="http://schemas.microsoft.com/office/drawing/2014/main" id="{45F43BF2-A8EB-C342-BFB2-28AFB1781935}"/>
              </a:ext>
            </a:extLst>
          </p:cNvPr>
          <p:cNvSpPr/>
          <p:nvPr userDrawn="1"/>
        </p:nvSpPr>
        <p:spPr>
          <a:xfrm>
            <a:off x="0" y="787400"/>
            <a:ext cx="11455400" cy="5295900"/>
          </a:xfrm>
          <a:prstGeom prst="rect">
            <a:avLst/>
          </a:prstGeom>
          <a:solidFill>
            <a:schemeClr val="accent5">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1418BB35-F84D-7E4D-9F02-5B4CB837E1CB}"/>
              </a:ext>
            </a:extLst>
          </p:cNvPr>
          <p:cNvCxnSpPr/>
          <p:nvPr userDrawn="1"/>
        </p:nvCxnSpPr>
        <p:spPr>
          <a:xfrm>
            <a:off x="1778000" y="3435350"/>
            <a:ext cx="8661400" cy="0"/>
          </a:xfrm>
          <a:prstGeom prst="line">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2FE6DCC-3681-AF43-B6B6-4A40A92581A5}"/>
              </a:ext>
            </a:extLst>
          </p:cNvPr>
          <p:cNvSpPr/>
          <p:nvPr userDrawn="1"/>
        </p:nvSpPr>
        <p:spPr>
          <a:xfrm>
            <a:off x="2260600" y="1647825"/>
            <a:ext cx="3562350" cy="3562350"/>
          </a:xfrm>
          <a:prstGeom prst="ellipse">
            <a:avLst/>
          </a:prstGeom>
          <a:solidFill>
            <a:schemeClr val="accent4">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5A8E30CA-E181-3D4D-BB1E-9167FF0BE5D9}"/>
              </a:ext>
            </a:extLst>
          </p:cNvPr>
          <p:cNvSpPr/>
          <p:nvPr userDrawn="1"/>
        </p:nvSpPr>
        <p:spPr>
          <a:xfrm>
            <a:off x="2285627" y="1647121"/>
            <a:ext cx="3562350" cy="3562350"/>
          </a:xfrm>
          <a:prstGeom prst="ellipse">
            <a:avLst/>
          </a:prstGeom>
          <a:solidFill>
            <a:schemeClr val="accent4">
              <a:lumMod val="7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riangle 11">
            <a:extLst>
              <a:ext uri="{FF2B5EF4-FFF2-40B4-BE49-F238E27FC236}">
                <a16:creationId xmlns:a16="http://schemas.microsoft.com/office/drawing/2014/main" id="{9061463E-CF25-634A-89E2-4E3280BB9CEB}"/>
              </a:ext>
            </a:extLst>
          </p:cNvPr>
          <p:cNvSpPr/>
          <p:nvPr userDrawn="1"/>
        </p:nvSpPr>
        <p:spPr>
          <a:xfrm>
            <a:off x="0" y="0"/>
            <a:ext cx="2628900" cy="6858000"/>
          </a:xfrm>
          <a:prstGeom prst="triangle">
            <a:avLst>
              <a:gd name="adj" fmla="val 0"/>
            </a:avLst>
          </a:prstGeom>
          <a:gradFill>
            <a:gsLst>
              <a:gs pos="47000">
                <a:schemeClr val="accent4">
                  <a:lumMod val="50000"/>
                </a:schemeClr>
              </a:gs>
              <a:gs pos="98000">
                <a:schemeClr val="accent4">
                  <a:lumMod val="20000"/>
                  <a:lumOff val="80000"/>
                  <a:alpha val="10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iangle 12">
            <a:extLst>
              <a:ext uri="{FF2B5EF4-FFF2-40B4-BE49-F238E27FC236}">
                <a16:creationId xmlns:a16="http://schemas.microsoft.com/office/drawing/2014/main" id="{81214215-C784-4548-BD1F-4BB3F0A84645}"/>
              </a:ext>
            </a:extLst>
          </p:cNvPr>
          <p:cNvSpPr/>
          <p:nvPr userDrawn="1"/>
        </p:nvSpPr>
        <p:spPr>
          <a:xfrm flipV="1">
            <a:off x="0" y="0"/>
            <a:ext cx="2628900" cy="6858000"/>
          </a:xfrm>
          <a:prstGeom prst="triangle">
            <a:avLst>
              <a:gd name="adj" fmla="val 0"/>
            </a:avLst>
          </a:prstGeom>
          <a:solidFill>
            <a:srgbClr val="5EB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A48B1337-BF6D-C04A-9C74-574FA33512D5}"/>
              </a:ext>
            </a:extLst>
          </p:cNvPr>
          <p:cNvSpPr/>
          <p:nvPr userDrawn="1"/>
        </p:nvSpPr>
        <p:spPr>
          <a:xfrm>
            <a:off x="2356553" y="1727201"/>
            <a:ext cx="3416300" cy="3416300"/>
          </a:xfrm>
          <a:prstGeom prst="ellipse">
            <a:avLst/>
          </a:prstGeom>
          <a:solidFill>
            <a:srgbClr val="005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20">
            <a:extLst>
              <a:ext uri="{FF2B5EF4-FFF2-40B4-BE49-F238E27FC236}">
                <a16:creationId xmlns:a16="http://schemas.microsoft.com/office/drawing/2014/main" id="{4C5EC980-0029-164A-926D-9ED33032D7F4}"/>
              </a:ext>
            </a:extLst>
          </p:cNvPr>
          <p:cNvSpPr>
            <a:spLocks noGrp="1"/>
          </p:cNvSpPr>
          <p:nvPr>
            <p:ph type="body" sz="quarter" idx="10"/>
          </p:nvPr>
        </p:nvSpPr>
        <p:spPr>
          <a:xfrm>
            <a:off x="2671763" y="3657600"/>
            <a:ext cx="2781300" cy="896368"/>
          </a:xfrm>
          <a:prstGeom prst="rect">
            <a:avLst/>
          </a:prstGeom>
        </p:spPr>
        <p:txBody>
          <a:bodyPr anchor="ctr"/>
          <a:lstStyle>
            <a:lvl1pPr marL="0" indent="0" algn="ctr">
              <a:buNone/>
              <a:defRPr sz="1800">
                <a:solidFill>
                  <a:schemeClr val="accent5"/>
                </a:solidFill>
              </a:defRPr>
            </a:lvl1pPr>
          </a:lstStyle>
          <a:p>
            <a:pPr lvl="0"/>
            <a:r>
              <a:rPr lang="en-US"/>
              <a:t>Click to edit Master text styles</a:t>
            </a:r>
          </a:p>
        </p:txBody>
      </p:sp>
      <p:sp>
        <p:nvSpPr>
          <p:cNvPr id="19" name="Title 18">
            <a:extLst>
              <a:ext uri="{FF2B5EF4-FFF2-40B4-BE49-F238E27FC236}">
                <a16:creationId xmlns:a16="http://schemas.microsoft.com/office/drawing/2014/main" id="{169DAC15-E0D1-2041-A923-17653DCA3339}"/>
              </a:ext>
            </a:extLst>
          </p:cNvPr>
          <p:cNvSpPr>
            <a:spLocks noGrp="1"/>
          </p:cNvSpPr>
          <p:nvPr>
            <p:ph type="title"/>
          </p:nvPr>
        </p:nvSpPr>
        <p:spPr>
          <a:xfrm>
            <a:off x="2671251" y="2452719"/>
            <a:ext cx="2773204" cy="1118618"/>
          </a:xfrm>
          <a:prstGeom prst="rect">
            <a:avLst/>
          </a:prstGeom>
        </p:spPr>
        <p:txBody>
          <a:bodyPr anchor="ctr"/>
          <a:lstStyle>
            <a:lvl1pPr algn="ctr">
              <a:defRPr sz="3600">
                <a:solidFill>
                  <a:schemeClr val="accent6"/>
                </a:solidFill>
              </a:defRPr>
            </a:lvl1pPr>
          </a:lstStyle>
          <a:p>
            <a:r>
              <a:rPr lang="en-US"/>
              <a:t>Click to edit Master title style</a:t>
            </a:r>
            <a:endParaRPr lang="en-US" dirty="0"/>
          </a:p>
        </p:txBody>
      </p:sp>
    </p:spTree>
    <p:extLst>
      <p:ext uri="{BB962C8B-B14F-4D97-AF65-F5344CB8AC3E}">
        <p14:creationId xmlns:p14="http://schemas.microsoft.com/office/powerpoint/2010/main" val="17801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375E-6 0 L -0.9056 0 " pathEditMode="relative" rAng="0" ptsTypes="AA">
                                      <p:cBhvr>
                                        <p:cTn id="6" dur="9500" fill="hold"/>
                                        <p:tgtEl>
                                          <p:spTgt spid="10"/>
                                        </p:tgtEl>
                                        <p:attrNameLst>
                                          <p:attrName>ppt_x</p:attrName>
                                          <p:attrName>ppt_y</p:attrName>
                                        </p:attrNameLst>
                                      </p:cBhvr>
                                      <p:rCtr x="-45286" y="0"/>
                                    </p:animMotion>
                                  </p:childTnLst>
                                </p:cTn>
                              </p:par>
                              <p:par>
                                <p:cTn id="7" presetID="10" presetClass="exit" presetSubtype="0" fill="hold" nodeType="withEffect">
                                  <p:stCondLst>
                                    <p:cond delay="9200"/>
                                  </p:stCondLst>
                                  <p:childTnLst>
                                    <p:animEffect transition="out" filter="fad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par>
                                <p:cTn id="10" presetID="2" presetClass="entr" presetSubtype="8" fill="hold" grpId="0" nodeType="withEffect">
                                  <p:stCondLst>
                                    <p:cond delay="100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1000" fill="hold"/>
                                        <p:tgtEl>
                                          <p:spTgt spid="11"/>
                                        </p:tgtEl>
                                        <p:attrNameLst>
                                          <p:attrName>ppt_x</p:attrName>
                                        </p:attrNameLst>
                                      </p:cBhvr>
                                      <p:tavLst>
                                        <p:tav tm="0">
                                          <p:val>
                                            <p:strVal val="0-#ppt_w/2"/>
                                          </p:val>
                                        </p:tav>
                                        <p:tav tm="100000">
                                          <p:val>
                                            <p:strVal val="#ppt_x"/>
                                          </p:val>
                                        </p:tav>
                                      </p:tavLst>
                                    </p:anim>
                                    <p:anim calcmode="lin" valueType="num">
                                      <p:cBhvr additive="base">
                                        <p:cTn id="13" dur="10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100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1000" fill="hold"/>
                                        <p:tgtEl>
                                          <p:spTgt spid="12"/>
                                        </p:tgtEl>
                                        <p:attrNameLst>
                                          <p:attrName>ppt_x</p:attrName>
                                        </p:attrNameLst>
                                      </p:cBhvr>
                                      <p:tavLst>
                                        <p:tav tm="0">
                                          <p:val>
                                            <p:strVal val="0-#ppt_w/2"/>
                                          </p:val>
                                        </p:tav>
                                        <p:tav tm="100000">
                                          <p:val>
                                            <p:strVal val="#ppt_x"/>
                                          </p:val>
                                        </p:tav>
                                      </p:tavLst>
                                    </p:anim>
                                    <p:anim calcmode="lin" valueType="num">
                                      <p:cBhvr additive="base">
                                        <p:cTn id="17" dur="10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100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1000" fill="hold"/>
                                        <p:tgtEl>
                                          <p:spTgt spid="13"/>
                                        </p:tgtEl>
                                        <p:attrNameLst>
                                          <p:attrName>ppt_x</p:attrName>
                                        </p:attrNameLst>
                                      </p:cBhvr>
                                      <p:tavLst>
                                        <p:tav tm="0">
                                          <p:val>
                                            <p:strVal val="0-#ppt_w/2"/>
                                          </p:val>
                                        </p:tav>
                                        <p:tav tm="100000">
                                          <p:val>
                                            <p:strVal val="#ppt_x"/>
                                          </p:val>
                                        </p:tav>
                                      </p:tavLst>
                                    </p:anim>
                                    <p:anim calcmode="lin" valueType="num">
                                      <p:cBhvr additive="base">
                                        <p:cTn id="21" dur="1000" fill="hold"/>
                                        <p:tgtEl>
                                          <p:spTgt spid="13"/>
                                        </p:tgtEl>
                                        <p:attrNameLst>
                                          <p:attrName>ppt_y</p:attrName>
                                        </p:attrNameLst>
                                      </p:cBhvr>
                                      <p:tavLst>
                                        <p:tav tm="0">
                                          <p:val>
                                            <p:strVal val="#ppt_y"/>
                                          </p:val>
                                        </p:tav>
                                        <p:tav tm="100000">
                                          <p:val>
                                            <p:strVal val="#ppt_y"/>
                                          </p:val>
                                        </p:tav>
                                      </p:tavLst>
                                    </p:anim>
                                  </p:childTnLst>
                                </p:cTn>
                              </p:par>
                              <p:par>
                                <p:cTn id="22" presetID="10" presetClass="entr" presetSubtype="0" fill="hold" grpId="0" nodeType="withEffect">
                                  <p:stCondLst>
                                    <p:cond delay="15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childTnLst>
                                </p:cTn>
                              </p:par>
                              <p:par>
                                <p:cTn id="25" presetID="10" presetClass="entr" presetSubtype="0" fill="hold" grpId="0" nodeType="withEffect">
                                  <p:stCondLst>
                                    <p:cond delay="1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1000"/>
                                        <p:tgtEl>
                                          <p:spTgt spid="14"/>
                                        </p:tgtEl>
                                      </p:cBhvr>
                                    </p:animEffect>
                                  </p:childTnLst>
                                </p:cTn>
                              </p:par>
                              <p:par>
                                <p:cTn id="31" presetID="22" presetClass="entr" presetSubtype="8" fill="hold" grpId="0" nodeType="withEffect">
                                  <p:stCondLst>
                                    <p:cond delay="250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par>
                                <p:cTn id="34" presetID="22" presetClass="entr" presetSubtype="8" fill="hold" grpId="0" nodeType="withEffect">
                                  <p:stCondLst>
                                    <p:cond delay="2500"/>
                                  </p:stCondLst>
                                  <p:childTnLst>
                                    <p:set>
                                      <p:cBhvr>
                                        <p:cTn id="35" dur="1" fill="hold">
                                          <p:stCondLst>
                                            <p:cond delay="0"/>
                                          </p:stCondLst>
                                        </p:cTn>
                                        <p:tgtEl>
                                          <p:spTgt spid="21">
                                            <p:txEl>
                                              <p:pRg st="0" end="0"/>
                                            </p:txEl>
                                          </p:spTgt>
                                        </p:tgtEl>
                                        <p:attrNameLst>
                                          <p:attrName>style.visibility</p:attrName>
                                        </p:attrNameLst>
                                      </p:cBhvr>
                                      <p:to>
                                        <p:strVal val="visible"/>
                                      </p:to>
                                    </p:set>
                                    <p:animEffect transition="in" filter="wipe(left)">
                                      <p:cBhvr>
                                        <p:cTn id="36" dur="500"/>
                                        <p:tgtEl>
                                          <p:spTgt spid="21">
                                            <p:txEl>
                                              <p:pRg st="0" end="0"/>
                                            </p:txEl>
                                          </p:spTgt>
                                        </p:tgtEl>
                                      </p:cBhvr>
                                    </p:animEffect>
                                  </p:childTnLst>
                                </p:cTn>
                              </p:par>
                              <p:par>
                                <p:cTn id="37" presetID="22" presetClass="entr" presetSubtype="4" fill="hold" nodeType="withEffect">
                                  <p:stCondLst>
                                    <p:cond delay="250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par>
                                <p:cTn id="40" presetID="2" presetClass="exit" presetSubtype="8" fill="hold" grpId="1" nodeType="withEffect">
                                  <p:stCondLst>
                                    <p:cond delay="7500"/>
                                  </p:stCondLst>
                                  <p:childTnLst>
                                    <p:anim calcmode="lin" valueType="num">
                                      <p:cBhvr additive="base">
                                        <p:cTn id="41" dur="1000"/>
                                        <p:tgtEl>
                                          <p:spTgt spid="13"/>
                                        </p:tgtEl>
                                        <p:attrNameLst>
                                          <p:attrName>ppt_x</p:attrName>
                                        </p:attrNameLst>
                                      </p:cBhvr>
                                      <p:tavLst>
                                        <p:tav tm="0">
                                          <p:val>
                                            <p:strVal val="ppt_x"/>
                                          </p:val>
                                        </p:tav>
                                        <p:tav tm="100000">
                                          <p:val>
                                            <p:strVal val="0-ppt_w/2"/>
                                          </p:val>
                                        </p:tav>
                                      </p:tavLst>
                                    </p:anim>
                                    <p:anim calcmode="lin" valueType="num">
                                      <p:cBhvr additive="base">
                                        <p:cTn id="42" dur="1000"/>
                                        <p:tgtEl>
                                          <p:spTgt spid="13"/>
                                        </p:tgtEl>
                                        <p:attrNameLst>
                                          <p:attrName>ppt_y</p:attrName>
                                        </p:attrNameLst>
                                      </p:cBhvr>
                                      <p:tavLst>
                                        <p:tav tm="0">
                                          <p:val>
                                            <p:strVal val="ppt_y"/>
                                          </p:val>
                                        </p:tav>
                                        <p:tav tm="100000">
                                          <p:val>
                                            <p:strVal val="ppt_y"/>
                                          </p:val>
                                        </p:tav>
                                      </p:tavLst>
                                    </p:anim>
                                    <p:set>
                                      <p:cBhvr>
                                        <p:cTn id="43" dur="1" fill="hold">
                                          <p:stCondLst>
                                            <p:cond delay="999"/>
                                          </p:stCondLst>
                                        </p:cTn>
                                        <p:tgtEl>
                                          <p:spTgt spid="13"/>
                                        </p:tgtEl>
                                        <p:attrNameLst>
                                          <p:attrName>style.visibility</p:attrName>
                                        </p:attrNameLst>
                                      </p:cBhvr>
                                      <p:to>
                                        <p:strVal val="hidden"/>
                                      </p:to>
                                    </p:set>
                                  </p:childTnLst>
                                </p:cTn>
                              </p:par>
                              <p:par>
                                <p:cTn id="44" presetID="2" presetClass="exit" presetSubtype="8" fill="hold" grpId="1" nodeType="withEffect">
                                  <p:stCondLst>
                                    <p:cond delay="7500"/>
                                  </p:stCondLst>
                                  <p:childTnLst>
                                    <p:anim calcmode="lin" valueType="num">
                                      <p:cBhvr additive="base">
                                        <p:cTn id="45" dur="1000"/>
                                        <p:tgtEl>
                                          <p:spTgt spid="12"/>
                                        </p:tgtEl>
                                        <p:attrNameLst>
                                          <p:attrName>ppt_x</p:attrName>
                                        </p:attrNameLst>
                                      </p:cBhvr>
                                      <p:tavLst>
                                        <p:tav tm="0">
                                          <p:val>
                                            <p:strVal val="ppt_x"/>
                                          </p:val>
                                        </p:tav>
                                        <p:tav tm="100000">
                                          <p:val>
                                            <p:strVal val="0-ppt_w/2"/>
                                          </p:val>
                                        </p:tav>
                                      </p:tavLst>
                                    </p:anim>
                                    <p:anim calcmode="lin" valueType="num">
                                      <p:cBhvr additive="base">
                                        <p:cTn id="46" dur="1000"/>
                                        <p:tgtEl>
                                          <p:spTgt spid="12"/>
                                        </p:tgtEl>
                                        <p:attrNameLst>
                                          <p:attrName>ppt_y</p:attrName>
                                        </p:attrNameLst>
                                      </p:cBhvr>
                                      <p:tavLst>
                                        <p:tav tm="0">
                                          <p:val>
                                            <p:strVal val="ppt_y"/>
                                          </p:val>
                                        </p:tav>
                                        <p:tav tm="100000">
                                          <p:val>
                                            <p:strVal val="ppt_y"/>
                                          </p:val>
                                        </p:tav>
                                      </p:tavLst>
                                    </p:anim>
                                    <p:set>
                                      <p:cBhvr>
                                        <p:cTn id="47" dur="1" fill="hold">
                                          <p:stCondLst>
                                            <p:cond delay="999"/>
                                          </p:stCondLst>
                                        </p:cTn>
                                        <p:tgtEl>
                                          <p:spTgt spid="12"/>
                                        </p:tgtEl>
                                        <p:attrNameLst>
                                          <p:attrName>style.visibility</p:attrName>
                                        </p:attrNameLst>
                                      </p:cBhvr>
                                      <p:to>
                                        <p:strVal val="hidden"/>
                                      </p:to>
                                    </p:set>
                                  </p:childTnLst>
                                </p:cTn>
                              </p:par>
                              <p:par>
                                <p:cTn id="48" presetID="2" presetClass="exit" presetSubtype="8" fill="hold" grpId="1" nodeType="withEffect">
                                  <p:stCondLst>
                                    <p:cond delay="7500"/>
                                  </p:stCondLst>
                                  <p:childTnLst>
                                    <p:anim calcmode="lin" valueType="num">
                                      <p:cBhvr additive="base">
                                        <p:cTn id="49" dur="1000"/>
                                        <p:tgtEl>
                                          <p:spTgt spid="11"/>
                                        </p:tgtEl>
                                        <p:attrNameLst>
                                          <p:attrName>ppt_x</p:attrName>
                                        </p:attrNameLst>
                                      </p:cBhvr>
                                      <p:tavLst>
                                        <p:tav tm="0">
                                          <p:val>
                                            <p:strVal val="ppt_x"/>
                                          </p:val>
                                        </p:tav>
                                        <p:tav tm="100000">
                                          <p:val>
                                            <p:strVal val="0-ppt_w/2"/>
                                          </p:val>
                                        </p:tav>
                                      </p:tavLst>
                                    </p:anim>
                                    <p:anim calcmode="lin" valueType="num">
                                      <p:cBhvr additive="base">
                                        <p:cTn id="50" dur="1000"/>
                                        <p:tgtEl>
                                          <p:spTgt spid="11"/>
                                        </p:tgtEl>
                                        <p:attrNameLst>
                                          <p:attrName>ppt_y</p:attrName>
                                        </p:attrNameLst>
                                      </p:cBhvr>
                                      <p:tavLst>
                                        <p:tav tm="0">
                                          <p:val>
                                            <p:strVal val="ppt_y"/>
                                          </p:val>
                                        </p:tav>
                                        <p:tav tm="100000">
                                          <p:val>
                                            <p:strVal val="ppt_y"/>
                                          </p:val>
                                        </p:tav>
                                      </p:tavLst>
                                    </p:anim>
                                    <p:set>
                                      <p:cBhvr>
                                        <p:cTn id="51" dur="1" fill="hold">
                                          <p:stCondLst>
                                            <p:cond delay="999"/>
                                          </p:stCondLst>
                                        </p:cTn>
                                        <p:tgtEl>
                                          <p:spTgt spid="11"/>
                                        </p:tgtEl>
                                        <p:attrNameLst>
                                          <p:attrName>style.visibility</p:attrName>
                                        </p:attrNameLst>
                                      </p:cBhvr>
                                      <p:to>
                                        <p:strVal val="hidden"/>
                                      </p:to>
                                    </p:set>
                                  </p:childTnLst>
                                </p:cTn>
                              </p:par>
                              <p:par>
                                <p:cTn id="52" presetID="22" presetClass="exit" presetSubtype="8" fill="hold" grpId="1" nodeType="withEffect">
                                  <p:stCondLst>
                                    <p:cond delay="7500"/>
                                  </p:stCondLst>
                                  <p:childTnLst>
                                    <p:animEffect transition="out" filter="wipe(left)">
                                      <p:cBhvr>
                                        <p:cTn id="53" dur="1000"/>
                                        <p:tgtEl>
                                          <p:spTgt spid="19"/>
                                        </p:tgtEl>
                                      </p:cBhvr>
                                    </p:animEffect>
                                    <p:set>
                                      <p:cBhvr>
                                        <p:cTn id="54" dur="1" fill="hold">
                                          <p:stCondLst>
                                            <p:cond delay="999"/>
                                          </p:stCondLst>
                                        </p:cTn>
                                        <p:tgtEl>
                                          <p:spTgt spid="19"/>
                                        </p:tgtEl>
                                        <p:attrNameLst>
                                          <p:attrName>style.visibility</p:attrName>
                                        </p:attrNameLst>
                                      </p:cBhvr>
                                      <p:to>
                                        <p:strVal val="hidden"/>
                                      </p:to>
                                    </p:set>
                                  </p:childTnLst>
                                </p:cTn>
                              </p:par>
                              <p:par>
                                <p:cTn id="55" presetID="22" presetClass="exit" presetSubtype="8" fill="hold" grpId="1" nodeType="withEffect">
                                  <p:stCondLst>
                                    <p:cond delay="7500"/>
                                  </p:stCondLst>
                                  <p:childTnLst>
                                    <p:animEffect transition="out" filter="wipe(left)">
                                      <p:cBhvr>
                                        <p:cTn id="56" dur="750"/>
                                        <p:tgtEl>
                                          <p:spTgt spid="21">
                                            <p:txEl>
                                              <p:pRg st="0" end="0"/>
                                            </p:txEl>
                                          </p:spTgt>
                                        </p:tgtEl>
                                      </p:cBhvr>
                                    </p:animEffect>
                                    <p:set>
                                      <p:cBhvr>
                                        <p:cTn id="57" dur="1" fill="hold">
                                          <p:stCondLst>
                                            <p:cond delay="749"/>
                                          </p:stCondLst>
                                        </p:cTn>
                                        <p:tgtEl>
                                          <p:spTgt spid="21">
                                            <p:txEl>
                                              <p:pRg st="0" end="0"/>
                                            </p:txEl>
                                          </p:spTgt>
                                        </p:tgtEl>
                                        <p:attrNameLst>
                                          <p:attrName>style.visibility</p:attrName>
                                        </p:attrNameLst>
                                      </p:cBhvr>
                                      <p:to>
                                        <p:strVal val="hidden"/>
                                      </p:to>
                                    </p:set>
                                  </p:childTnLst>
                                </p:cTn>
                              </p:par>
                              <p:par>
                                <p:cTn id="58" presetID="22" presetClass="exit" presetSubtype="8" fill="hold" nodeType="withEffect">
                                  <p:stCondLst>
                                    <p:cond delay="7500"/>
                                  </p:stCondLst>
                                  <p:childTnLst>
                                    <p:animEffect transition="out" filter="wipe(left)">
                                      <p:cBhvr>
                                        <p:cTn id="59" dur="750"/>
                                        <p:tgtEl>
                                          <p:spTgt spid="17"/>
                                        </p:tgtEl>
                                      </p:cBhvr>
                                    </p:animEffect>
                                    <p:set>
                                      <p:cBhvr>
                                        <p:cTn id="60" dur="1" fill="hold">
                                          <p:stCondLst>
                                            <p:cond delay="749"/>
                                          </p:stCondLst>
                                        </p:cTn>
                                        <p:tgtEl>
                                          <p:spTgt spid="17"/>
                                        </p:tgtEl>
                                        <p:attrNameLst>
                                          <p:attrName>style.visibility</p:attrName>
                                        </p:attrNameLst>
                                      </p:cBhvr>
                                      <p:to>
                                        <p:strVal val="hidden"/>
                                      </p:to>
                                    </p:set>
                                  </p:childTnLst>
                                </p:cTn>
                              </p:par>
                              <p:par>
                                <p:cTn id="61" presetID="10" presetClass="exit" presetSubtype="0" fill="hold" grpId="1" nodeType="withEffect">
                                  <p:stCondLst>
                                    <p:cond delay="7500"/>
                                  </p:stCondLst>
                                  <p:childTnLst>
                                    <p:animEffect transition="out" filter="fade">
                                      <p:cBhvr>
                                        <p:cTn id="62" dur="1000"/>
                                        <p:tgtEl>
                                          <p:spTgt spid="14"/>
                                        </p:tgtEl>
                                      </p:cBhvr>
                                    </p:animEffect>
                                    <p:set>
                                      <p:cBhvr>
                                        <p:cTn id="63" dur="1" fill="hold">
                                          <p:stCondLst>
                                            <p:cond delay="999"/>
                                          </p:stCondLst>
                                        </p:cTn>
                                        <p:tgtEl>
                                          <p:spTgt spid="14"/>
                                        </p:tgtEl>
                                        <p:attrNameLst>
                                          <p:attrName>style.visibility</p:attrName>
                                        </p:attrNameLst>
                                      </p:cBhvr>
                                      <p:to>
                                        <p:strVal val="hidden"/>
                                      </p:to>
                                    </p:set>
                                  </p:childTnLst>
                                </p:cTn>
                              </p:par>
                              <p:par>
                                <p:cTn id="64" presetID="10" presetClass="exit" presetSubtype="0" fill="hold" grpId="1" nodeType="withEffect">
                                  <p:stCondLst>
                                    <p:cond delay="7500"/>
                                  </p:stCondLst>
                                  <p:childTnLst>
                                    <p:animEffect transition="out" filter="fade">
                                      <p:cBhvr>
                                        <p:cTn id="65" dur="1000"/>
                                        <p:tgtEl>
                                          <p:spTgt spid="18"/>
                                        </p:tgtEl>
                                      </p:cBhvr>
                                    </p:animEffect>
                                    <p:set>
                                      <p:cBhvr>
                                        <p:cTn id="66" dur="1" fill="hold">
                                          <p:stCondLst>
                                            <p:cond delay="999"/>
                                          </p:stCondLst>
                                        </p:cTn>
                                        <p:tgtEl>
                                          <p:spTgt spid="18"/>
                                        </p:tgtEl>
                                        <p:attrNameLst>
                                          <p:attrName>style.visibility</p:attrName>
                                        </p:attrNameLst>
                                      </p:cBhvr>
                                      <p:to>
                                        <p:strVal val="hidden"/>
                                      </p:to>
                                    </p:set>
                                  </p:childTnLst>
                                </p:cTn>
                              </p:par>
                              <p:par>
                                <p:cTn id="67" presetID="10" presetClass="exit" presetSubtype="0" fill="hold" grpId="1" nodeType="withEffect">
                                  <p:stCondLst>
                                    <p:cond delay="7500"/>
                                  </p:stCondLst>
                                  <p:childTnLst>
                                    <p:animEffect transition="out" filter="fade">
                                      <p:cBhvr>
                                        <p:cTn id="68" dur="1000"/>
                                        <p:tgtEl>
                                          <p:spTgt spid="15"/>
                                        </p:tgtEl>
                                      </p:cBhvr>
                                    </p:animEffect>
                                    <p:set>
                                      <p:cBhvr>
                                        <p:cTn id="69"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4" grpId="0" animBg="1"/>
      <p:bldP spid="14" grpId="1" animBg="1"/>
      <p:bldP spid="18" grpId="0" animBg="1"/>
      <p:bldP spid="18" grpId="1" animBg="1"/>
      <p:bldP spid="12" grpId="0" animBg="1"/>
      <p:bldP spid="12" grpId="1" animBg="1"/>
      <p:bldP spid="13" grpId="0" animBg="1"/>
      <p:bldP spid="13" grpId="1" animBg="1"/>
      <p:bldP spid="15" grpId="0" animBg="1"/>
      <p:bldP spid="15" grpId="1" animBg="1"/>
      <p:bldP spid="21" grpId="0" build="p">
        <p:tmplLst>
          <p:tmpl lvl="1">
            <p:tnLst>
              <p:par>
                <p:cTn presetID="22" presetClass="entr" presetSubtype="8" fill="hold" nodeType="withEffect">
                  <p:stCondLst>
                    <p:cond delay="250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1" grpId="1" build="p">
        <p:tmplLst>
          <p:tmpl lvl="1">
            <p:tnLst>
              <p:par>
                <p:cTn presetID="22" presetClass="exit" presetSubtype="8" fill="hold" nodeType="withEffect">
                  <p:stCondLst>
                    <p:cond delay="7500"/>
                  </p:stCondLst>
                  <p:childTnLst>
                    <p:animEffect transition="out" filter="wipe(left)">
                      <p:cBhvr>
                        <p:cTn dur="750"/>
                        <p:tgtEl>
                          <p:spTgt spid="21"/>
                        </p:tgtEl>
                      </p:cBhvr>
                    </p:animEffect>
                    <p:set>
                      <p:cBhvr>
                        <p:cTn dur="1" fill="hold">
                          <p:stCondLst>
                            <p:cond delay="749"/>
                          </p:stCondLst>
                        </p:cTn>
                        <p:tgtEl>
                          <p:spTgt spid="21"/>
                        </p:tgtEl>
                        <p:attrNameLst>
                          <p:attrName>style.visibility</p:attrName>
                        </p:attrNameLst>
                      </p:cBhvr>
                      <p:to>
                        <p:strVal val="hidden"/>
                      </p:to>
                    </p:set>
                  </p:childTnLst>
                </p:cTn>
              </p:par>
            </p:tnLst>
          </p:tmpl>
        </p:tmplLst>
      </p:bldP>
      <p:bldP spid="19" grpId="0"/>
      <p:bldP spid="19"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812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86099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6936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38095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8381468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06010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31928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0030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017081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54008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29798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10614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076745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23632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47912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405646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77950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1473304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6195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D57F1E4F-1CFF-5643-939E-217C01CDF565}"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4618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920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404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886242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12650371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30552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96202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20696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8610609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60106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2827442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447562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78533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05947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3090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2718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EB712588-04B1-427B-82EE-E8DB90309F08}" type="datetimeFigureOut">
              <a:rPr lang="en-US" smtClean="0"/>
              <a:t>6/5/2021</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1286601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B61BEF0D-F0BB-DE4B-95CE-6DB70DBA9567}" type="datetimeFigureOut">
              <a:rPr lang="en-US" smtClean="0"/>
              <a:pPr/>
              <a:t>6/5/2021</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89753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48213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B61BEF0D-F0BB-DE4B-95CE-6DB70DBA9567}" type="datetimeFigureOut">
              <a:rPr lang="en-US" smtClean="0"/>
              <a:pPr/>
              <a:t>6/5/2021</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88248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40282833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B61BEF0D-F0BB-DE4B-95CE-6DB70DBA9567}" type="datetimeFigureOut">
              <a:rPr lang="en-US" smtClean="0"/>
              <a:pPr/>
              <a:t>6/5/2021</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429010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2296047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91879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786496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9371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5788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77816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2894429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546975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0326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065744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39100856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320362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061069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667876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76011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336472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994513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753309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38214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227368920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2006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129301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9975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6/5/2021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9114817"/>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6/5/2021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0133165"/>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50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50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50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4pPr>
      <a:lvl5pPr marL="21145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50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61BEF0D-F0BB-DE4B-95CE-6DB70DBA9567}" type="datetimeFigureOut">
              <a:rPr lang="en-US" smtClean="0"/>
              <a:pPr/>
              <a:t>6/5/2021</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4904784"/>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B61BEF0D-F0BB-DE4B-95CE-6DB70DBA9567}" type="datetimeFigureOut">
              <a:rPr lang="en-US" smtClean="0"/>
              <a:pPr/>
              <a:t>6/5/2021</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783795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6/5/2021</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5002806"/>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7953ABF-92FC-AC4A-9335-844C6029902C}"/>
              </a:ext>
            </a:extLst>
          </p:cNvPr>
          <p:cNvSpPr>
            <a:spLocks noGrp="1"/>
          </p:cNvSpPr>
          <p:nvPr>
            <p:ph type="body" sz="quarter" idx="10"/>
          </p:nvPr>
        </p:nvSpPr>
        <p:spPr>
          <a:xfrm>
            <a:off x="2598610" y="2560320"/>
            <a:ext cx="3006661" cy="1737360"/>
          </a:xfrm>
        </p:spPr>
        <p:txBody>
          <a:bodyPr>
            <a:noAutofit/>
          </a:bodyPr>
          <a:lstStyle/>
          <a:p>
            <a:r>
              <a:rPr lang="en-US" sz="2800" b="1" dirty="0" err="1">
                <a:solidFill>
                  <a:schemeClr val="tx1"/>
                </a:solidFill>
                <a:effectLst>
                  <a:outerShdw blurRad="38100" dist="38100" dir="2700000" algn="tl">
                    <a:srgbClr val="000000">
                      <a:alpha val="43137"/>
                    </a:srgbClr>
                  </a:outerShdw>
                </a:effectLst>
                <a:latin typeface="Georgia" panose="02040502050405020303" pitchFamily="18" charset="0"/>
              </a:rPr>
              <a:t>BuzzWorld</a:t>
            </a:r>
            <a:r>
              <a:rPr lang="en-US" sz="2800" b="1" dirty="0">
                <a:solidFill>
                  <a:schemeClr val="tx1"/>
                </a:solidFill>
                <a:effectLst>
                  <a:outerShdw blurRad="38100" dist="38100" dir="2700000" algn="tl">
                    <a:srgbClr val="000000">
                      <a:alpha val="43137"/>
                    </a:srgbClr>
                  </a:outerShdw>
                </a:effectLst>
                <a:latin typeface="Georgia" panose="02040502050405020303" pitchFamily="18" charset="0"/>
              </a:rPr>
              <a:t>- Engaging </a:t>
            </a:r>
            <a:r>
              <a:rPr lang="en-US" sz="2800" b="1" dirty="0" err="1">
                <a:solidFill>
                  <a:schemeClr val="tx1"/>
                </a:solidFill>
                <a:effectLst>
                  <a:outerShdw blurRad="38100" dist="38100" dir="2700000" algn="tl">
                    <a:srgbClr val="000000">
                      <a:alpha val="43137"/>
                    </a:srgbClr>
                  </a:outerShdw>
                </a:effectLst>
                <a:latin typeface="Georgia" panose="02040502050405020303" pitchFamily="18" charset="0"/>
              </a:rPr>
              <a:t>Quizz</a:t>
            </a:r>
            <a:r>
              <a:rPr lang="en-US" sz="2800" b="1" dirty="0">
                <a:solidFill>
                  <a:schemeClr val="tx1"/>
                </a:solidFill>
                <a:effectLst>
                  <a:outerShdw blurRad="38100" dist="38100" dir="2700000" algn="tl">
                    <a:srgbClr val="000000">
                      <a:alpha val="43137"/>
                    </a:srgbClr>
                  </a:outerShdw>
                </a:effectLst>
                <a:latin typeface="Georgia" panose="02040502050405020303" pitchFamily="18" charset="0"/>
              </a:rPr>
              <a:t> Platform</a:t>
            </a:r>
          </a:p>
        </p:txBody>
      </p:sp>
      <p:sp>
        <p:nvSpPr>
          <p:cNvPr id="4" name="Title 3">
            <a:extLst>
              <a:ext uri="{FF2B5EF4-FFF2-40B4-BE49-F238E27FC236}">
                <a16:creationId xmlns:a16="http://schemas.microsoft.com/office/drawing/2014/main" id="{92AA5F59-F641-4E43-8627-D6342C639DCE}"/>
              </a:ext>
            </a:extLst>
          </p:cNvPr>
          <p:cNvSpPr>
            <a:spLocks noGrp="1"/>
          </p:cNvSpPr>
          <p:nvPr>
            <p:ph type="title"/>
          </p:nvPr>
        </p:nvSpPr>
        <p:spPr>
          <a:xfrm>
            <a:off x="4672584" y="1132154"/>
            <a:ext cx="6501383" cy="2192433"/>
          </a:xfrm>
        </p:spPr>
        <p:txBody>
          <a:bodyPr>
            <a:noAutofit/>
          </a:bodyPr>
          <a:lstStyle/>
          <a:p>
            <a:pPr algn="r"/>
            <a:r>
              <a:rPr lang="en-US" sz="4000" dirty="0">
                <a:solidFill>
                  <a:schemeClr val="accent1">
                    <a:lumMod val="50000"/>
                  </a:schemeClr>
                </a:solidFill>
                <a:latin typeface="Georgia" panose="02040502050405020303" pitchFamily="18" charset="0"/>
              </a:rPr>
              <a:t>Cloud </a:t>
            </a:r>
            <a:r>
              <a:rPr lang="en-US" sz="4000" dirty="0" err="1">
                <a:solidFill>
                  <a:schemeClr val="accent1">
                    <a:lumMod val="50000"/>
                  </a:schemeClr>
                </a:solidFill>
                <a:latin typeface="Georgia" panose="02040502050405020303" pitchFamily="18" charset="0"/>
              </a:rPr>
              <a:t>ComputiNg</a:t>
            </a:r>
            <a:r>
              <a:rPr lang="en-US" sz="4000" dirty="0">
                <a:solidFill>
                  <a:schemeClr val="accent1">
                    <a:lumMod val="50000"/>
                  </a:schemeClr>
                </a:solidFill>
                <a:latin typeface="Georgia" panose="02040502050405020303" pitchFamily="18" charset="0"/>
              </a:rPr>
              <a:t> Project</a:t>
            </a:r>
          </a:p>
        </p:txBody>
      </p:sp>
      <p:sp>
        <p:nvSpPr>
          <p:cNvPr id="8" name="Title 3">
            <a:extLst>
              <a:ext uri="{FF2B5EF4-FFF2-40B4-BE49-F238E27FC236}">
                <a16:creationId xmlns:a16="http://schemas.microsoft.com/office/drawing/2014/main" id="{19708A37-D71F-4B0D-AB8C-2BFB65C5FD43}"/>
              </a:ext>
            </a:extLst>
          </p:cNvPr>
          <p:cNvSpPr txBox="1">
            <a:spLocks/>
          </p:cNvSpPr>
          <p:nvPr/>
        </p:nvSpPr>
        <p:spPr>
          <a:xfrm>
            <a:off x="4672583" y="3656536"/>
            <a:ext cx="6501383" cy="2192433"/>
          </a:xfrm>
          <a:prstGeom prst="rect">
            <a:avLst/>
          </a:prstGeom>
          <a:effectLst/>
        </p:spPr>
        <p:txBody>
          <a:bodyPr vert="horz" lIns="91440" tIns="45720" rIns="91440" bIns="45720" rtlCol="0" anchor="ctr">
            <a:noAutofit/>
          </a:bodyPr>
          <a:lstStyle>
            <a:lvl1pPr algn="ctr" defTabSz="457200" rtl="0" eaLnBrk="1" latinLnBrk="0" hangingPunct="1">
              <a:spcBef>
                <a:spcPct val="0"/>
              </a:spcBef>
              <a:buNone/>
              <a:defRPr sz="3600" kern="1200" cap="all">
                <a:ln w="3175" cmpd="sng">
                  <a:noFill/>
                </a:ln>
                <a:solidFill>
                  <a:schemeClr val="accent6"/>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r>
              <a:rPr lang="en-US" sz="2400" b="1" dirty="0">
                <a:solidFill>
                  <a:schemeClr val="tx1">
                    <a:lumMod val="95000"/>
                  </a:schemeClr>
                </a:solidFill>
                <a:latin typeface="Gadugi" panose="020B0502040204020203" pitchFamily="34" charset="0"/>
                <a:ea typeface="Gadugi" panose="020B0502040204020203" pitchFamily="34" charset="0"/>
              </a:rPr>
              <a:t>Presented BY:</a:t>
            </a:r>
          </a:p>
          <a:p>
            <a:pPr algn="r"/>
            <a:endParaRPr lang="en-US" sz="1400" b="1" dirty="0">
              <a:solidFill>
                <a:schemeClr val="tx1">
                  <a:lumMod val="95000"/>
                </a:schemeClr>
              </a:solidFill>
              <a:latin typeface="Gadugi" panose="020B0502040204020203" pitchFamily="34" charset="0"/>
              <a:ea typeface="Gadugi" panose="020B0502040204020203" pitchFamily="34" charset="0"/>
            </a:endParaRPr>
          </a:p>
          <a:p>
            <a:pPr algn="r"/>
            <a:r>
              <a:rPr lang="en-US" sz="2000"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ea typeface="Gadugi" panose="020B0502040204020203" pitchFamily="34" charset="0"/>
                <a:cs typeface="Arial" panose="020B0604020202020204" pitchFamily="34" charset="0"/>
              </a:rPr>
              <a:t>Nidhi Jain</a:t>
            </a:r>
          </a:p>
          <a:p>
            <a:pPr algn="r"/>
            <a:r>
              <a:rPr lang="en-US" sz="2000"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ea typeface="Gadugi" panose="020B0502040204020203" pitchFamily="34" charset="0"/>
                <a:cs typeface="Arial" panose="020B0604020202020204" pitchFamily="34" charset="0"/>
              </a:rPr>
              <a:t>Radhika Bansal</a:t>
            </a:r>
          </a:p>
          <a:p>
            <a:pPr algn="r"/>
            <a:r>
              <a:rPr lang="en-US" sz="2000" dirty="0">
                <a:solidFill>
                  <a:schemeClr val="accent6">
                    <a:lumMod val="50000"/>
                  </a:schemeClr>
                </a:solidFill>
                <a:effectLst>
                  <a:outerShdw blurRad="38100" dist="38100" dir="2700000" algn="tl">
                    <a:srgbClr val="000000">
                      <a:alpha val="43137"/>
                    </a:srgbClr>
                  </a:outerShdw>
                </a:effectLst>
                <a:latin typeface="Arial" panose="020B0604020202020204" pitchFamily="34" charset="0"/>
                <a:ea typeface="Gadugi" panose="020B0502040204020203" pitchFamily="34" charset="0"/>
                <a:cs typeface="Arial" panose="020B0604020202020204" pitchFamily="34" charset="0"/>
              </a:rPr>
              <a:t>Sakshi Bhardwaj</a:t>
            </a:r>
          </a:p>
        </p:txBody>
      </p:sp>
    </p:spTree>
    <p:extLst>
      <p:ext uri="{BB962C8B-B14F-4D97-AF65-F5344CB8AC3E}">
        <p14:creationId xmlns:p14="http://schemas.microsoft.com/office/powerpoint/2010/main" val="2475261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798A2-2F47-4F32-A7EA-8623637CAE62}"/>
              </a:ext>
            </a:extLst>
          </p:cNvPr>
          <p:cNvSpPr>
            <a:spLocks noGrp="1"/>
          </p:cNvSpPr>
          <p:nvPr>
            <p:ph type="title"/>
          </p:nvPr>
        </p:nvSpPr>
        <p:spPr>
          <a:xfrm>
            <a:off x="244136" y="5327513"/>
            <a:ext cx="11703728" cy="1507067"/>
          </a:xfrm>
        </p:spPr>
        <p:txBody>
          <a:bodyPr>
            <a:normAutofit/>
          </a:bodyPr>
          <a:lstStyle/>
          <a:p>
            <a:pPr algn="ctr"/>
            <a:r>
              <a:rPr lang="en-US" sz="1800" cap="none" dirty="0">
                <a:latin typeface="Century Schoolbook" panose="02040604050505020304" pitchFamily="18" charset="0"/>
              </a:rPr>
              <a:t>This is the dashboard of our website where we provide several prebuild quiz on several topics to enhance the learning and also an option to create your own quiz with your own choice of questions</a:t>
            </a:r>
            <a:br>
              <a:rPr lang="en-US" sz="1800" cap="none" dirty="0">
                <a:latin typeface="Century Schoolbook" panose="02040604050505020304" pitchFamily="18" charset="0"/>
              </a:rPr>
            </a:br>
            <a:r>
              <a:rPr lang="en-US" sz="1800" cap="none" dirty="0">
                <a:latin typeface="Century Schoolbook" panose="02040604050505020304" pitchFamily="18" charset="0"/>
              </a:rPr>
              <a:t>and to join the live quiz hosted by someone else.</a:t>
            </a:r>
            <a:endParaRPr lang="en-IN" sz="1800" cap="none" dirty="0">
              <a:latin typeface="Century Schoolbook" panose="02040604050505020304" pitchFamily="18" charset="0"/>
            </a:endParaRPr>
          </a:p>
        </p:txBody>
      </p:sp>
      <p:pic>
        <p:nvPicPr>
          <p:cNvPr id="5" name="Picture 4">
            <a:extLst>
              <a:ext uri="{FF2B5EF4-FFF2-40B4-BE49-F238E27FC236}">
                <a16:creationId xmlns:a16="http://schemas.microsoft.com/office/drawing/2014/main" id="{D8240373-ADCB-4D59-8845-AD4DD3AB9F10}"/>
              </a:ext>
            </a:extLst>
          </p:cNvPr>
          <p:cNvPicPr>
            <a:picLocks noChangeAspect="1"/>
          </p:cNvPicPr>
          <p:nvPr/>
        </p:nvPicPr>
        <p:blipFill rotWithShape="1">
          <a:blip r:embed="rId2"/>
          <a:srcRect t="12298" b="4725"/>
          <a:stretch/>
        </p:blipFill>
        <p:spPr>
          <a:xfrm>
            <a:off x="747204" y="336739"/>
            <a:ext cx="10697592" cy="4993076"/>
          </a:xfrm>
          <a:prstGeom prst="rect">
            <a:avLst/>
          </a:prstGeom>
        </p:spPr>
      </p:pic>
    </p:spTree>
    <p:extLst>
      <p:ext uri="{BB962C8B-B14F-4D97-AF65-F5344CB8AC3E}">
        <p14:creationId xmlns:p14="http://schemas.microsoft.com/office/powerpoint/2010/main" val="3158870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4BEF2-73E0-40D5-8367-B3853E4FBE97}"/>
              </a:ext>
            </a:extLst>
          </p:cNvPr>
          <p:cNvSpPr>
            <a:spLocks noGrp="1"/>
          </p:cNvSpPr>
          <p:nvPr>
            <p:ph type="title"/>
          </p:nvPr>
        </p:nvSpPr>
        <p:spPr>
          <a:xfrm>
            <a:off x="684212" y="4487332"/>
            <a:ext cx="11507788" cy="1507067"/>
          </a:xfrm>
        </p:spPr>
        <p:txBody>
          <a:bodyPr>
            <a:normAutofit/>
          </a:bodyPr>
          <a:lstStyle/>
          <a:p>
            <a:r>
              <a:rPr lang="en-US" sz="1800" dirty="0">
                <a:latin typeface="Century Schoolbook" panose="02040604050505020304" pitchFamily="18" charset="0"/>
              </a:rPr>
              <a:t>                                  These are the login and register pages </a:t>
            </a:r>
            <a:endParaRPr lang="en-IN" sz="1800" dirty="0">
              <a:latin typeface="Century Schoolbook" panose="02040604050505020304" pitchFamily="18" charset="0"/>
            </a:endParaRPr>
          </a:p>
        </p:txBody>
      </p:sp>
      <p:pic>
        <p:nvPicPr>
          <p:cNvPr id="4" name="Picture 3">
            <a:extLst>
              <a:ext uri="{FF2B5EF4-FFF2-40B4-BE49-F238E27FC236}">
                <a16:creationId xmlns:a16="http://schemas.microsoft.com/office/drawing/2014/main" id="{79066626-7DA4-4985-A034-BB42DB5F4F32}"/>
              </a:ext>
            </a:extLst>
          </p:cNvPr>
          <p:cNvPicPr>
            <a:picLocks noChangeAspect="1"/>
          </p:cNvPicPr>
          <p:nvPr/>
        </p:nvPicPr>
        <p:blipFill rotWithShape="1">
          <a:blip r:embed="rId2"/>
          <a:srcRect t="12188" b="4691"/>
          <a:stretch/>
        </p:blipFill>
        <p:spPr>
          <a:xfrm>
            <a:off x="441239" y="440587"/>
            <a:ext cx="5320478" cy="2898228"/>
          </a:xfrm>
          <a:prstGeom prst="rect">
            <a:avLst/>
          </a:prstGeom>
        </p:spPr>
      </p:pic>
      <p:pic>
        <p:nvPicPr>
          <p:cNvPr id="6" name="Picture 5">
            <a:extLst>
              <a:ext uri="{FF2B5EF4-FFF2-40B4-BE49-F238E27FC236}">
                <a16:creationId xmlns:a16="http://schemas.microsoft.com/office/drawing/2014/main" id="{FECC17B0-84C8-4AC3-B4EF-0BFF9F833C33}"/>
              </a:ext>
            </a:extLst>
          </p:cNvPr>
          <p:cNvPicPr>
            <a:picLocks noChangeAspect="1"/>
          </p:cNvPicPr>
          <p:nvPr/>
        </p:nvPicPr>
        <p:blipFill rotWithShape="1">
          <a:blip r:embed="rId3"/>
          <a:srcRect t="12067" b="3968"/>
          <a:stretch/>
        </p:blipFill>
        <p:spPr>
          <a:xfrm>
            <a:off x="6084957" y="1533350"/>
            <a:ext cx="5422831" cy="2953982"/>
          </a:xfrm>
          <a:prstGeom prst="rect">
            <a:avLst/>
          </a:prstGeom>
        </p:spPr>
      </p:pic>
    </p:spTree>
    <p:extLst>
      <p:ext uri="{BB962C8B-B14F-4D97-AF65-F5344CB8AC3E}">
        <p14:creationId xmlns:p14="http://schemas.microsoft.com/office/powerpoint/2010/main" val="787445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FB3E0-D4CC-4822-B050-26736A549E8F}"/>
              </a:ext>
            </a:extLst>
          </p:cNvPr>
          <p:cNvSpPr>
            <a:spLocks noGrp="1"/>
          </p:cNvSpPr>
          <p:nvPr>
            <p:ph type="title"/>
          </p:nvPr>
        </p:nvSpPr>
        <p:spPr/>
        <p:txBody>
          <a:bodyPr/>
          <a:lstStyle/>
          <a:p>
            <a:endParaRPr lang="en-IN" dirty="0"/>
          </a:p>
        </p:txBody>
      </p:sp>
      <p:pic>
        <p:nvPicPr>
          <p:cNvPr id="3" name="Picture 2">
            <a:extLst>
              <a:ext uri="{FF2B5EF4-FFF2-40B4-BE49-F238E27FC236}">
                <a16:creationId xmlns:a16="http://schemas.microsoft.com/office/drawing/2014/main" id="{BA2D9315-BFB2-4DA6-AEC2-06792C0A1806}"/>
              </a:ext>
            </a:extLst>
          </p:cNvPr>
          <p:cNvPicPr>
            <a:picLocks noChangeAspect="1"/>
          </p:cNvPicPr>
          <p:nvPr/>
        </p:nvPicPr>
        <p:blipFill rotWithShape="1">
          <a:blip r:embed="rId2"/>
          <a:srcRect t="12592" b="4855"/>
          <a:stretch/>
        </p:blipFill>
        <p:spPr>
          <a:xfrm>
            <a:off x="712939" y="424621"/>
            <a:ext cx="10590429" cy="4917781"/>
          </a:xfrm>
          <a:prstGeom prst="rect">
            <a:avLst/>
          </a:prstGeom>
        </p:spPr>
      </p:pic>
      <p:sp>
        <p:nvSpPr>
          <p:cNvPr id="4" name="Title 1">
            <a:extLst>
              <a:ext uri="{FF2B5EF4-FFF2-40B4-BE49-F238E27FC236}">
                <a16:creationId xmlns:a16="http://schemas.microsoft.com/office/drawing/2014/main" id="{36C18E1B-ADB7-4826-9F02-CDE758DBB925}"/>
              </a:ext>
            </a:extLst>
          </p:cNvPr>
          <p:cNvSpPr txBox="1">
            <a:spLocks/>
          </p:cNvSpPr>
          <p:nvPr/>
        </p:nvSpPr>
        <p:spPr>
          <a:xfrm>
            <a:off x="469668" y="5117646"/>
            <a:ext cx="11465727" cy="1507067"/>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US" sz="1800" dirty="0">
                <a:solidFill>
                  <a:schemeClr val="tx1"/>
                </a:solidFill>
                <a:latin typeface="Century Schoolbook" panose="02040604050505020304" pitchFamily="18" charset="0"/>
              </a:rPr>
              <a:t>When user clicks on create quiz this page opens up. It has two options whether to select from the previous quizzes or to create a new quiz.</a:t>
            </a:r>
            <a:endParaRPr lang="en-IN" sz="1800" dirty="0">
              <a:solidFill>
                <a:schemeClr val="tx1"/>
              </a:solidFill>
              <a:latin typeface="Century Schoolbook" panose="02040604050505020304" pitchFamily="18" charset="0"/>
            </a:endParaRPr>
          </a:p>
        </p:txBody>
      </p:sp>
    </p:spTree>
    <p:extLst>
      <p:ext uri="{BB962C8B-B14F-4D97-AF65-F5344CB8AC3E}">
        <p14:creationId xmlns:p14="http://schemas.microsoft.com/office/powerpoint/2010/main" val="345286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D40B5-E3C4-4F9F-BF6D-75186AA141F2}"/>
              </a:ext>
            </a:extLst>
          </p:cNvPr>
          <p:cNvSpPr>
            <a:spLocks noGrp="1"/>
          </p:cNvSpPr>
          <p:nvPr>
            <p:ph type="title"/>
          </p:nvPr>
        </p:nvSpPr>
        <p:spPr>
          <a:xfrm>
            <a:off x="1119501" y="5259690"/>
            <a:ext cx="9927278" cy="1349024"/>
          </a:xfrm>
        </p:spPr>
        <p:txBody>
          <a:bodyPr>
            <a:normAutofit/>
          </a:bodyPr>
          <a:lstStyle/>
          <a:p>
            <a:r>
              <a:rPr lang="en-US" sz="1800" dirty="0">
                <a:latin typeface="Century Schoolbook" panose="02040604050505020304" pitchFamily="18" charset="0"/>
              </a:rPr>
              <a:t>                           Dashboard for creating quiz with two  options</a:t>
            </a:r>
            <a:endParaRPr lang="en-IN" sz="1800" dirty="0">
              <a:latin typeface="Century Schoolbook" panose="02040604050505020304" pitchFamily="18" charset="0"/>
            </a:endParaRPr>
          </a:p>
        </p:txBody>
      </p:sp>
      <p:pic>
        <p:nvPicPr>
          <p:cNvPr id="5" name="Picture 4">
            <a:extLst>
              <a:ext uri="{FF2B5EF4-FFF2-40B4-BE49-F238E27FC236}">
                <a16:creationId xmlns:a16="http://schemas.microsoft.com/office/drawing/2014/main" id="{144B2186-C77F-400D-A369-3E31F076C884}"/>
              </a:ext>
            </a:extLst>
          </p:cNvPr>
          <p:cNvPicPr>
            <a:picLocks noChangeAspect="1"/>
          </p:cNvPicPr>
          <p:nvPr/>
        </p:nvPicPr>
        <p:blipFill rotWithShape="1">
          <a:blip r:embed="rId2"/>
          <a:srcRect t="12168" b="4984"/>
          <a:stretch/>
        </p:blipFill>
        <p:spPr>
          <a:xfrm>
            <a:off x="828676" y="621437"/>
            <a:ext cx="10534647" cy="4909351"/>
          </a:xfrm>
          <a:prstGeom prst="rect">
            <a:avLst/>
          </a:prstGeom>
        </p:spPr>
      </p:pic>
    </p:spTree>
    <p:extLst>
      <p:ext uri="{BB962C8B-B14F-4D97-AF65-F5344CB8AC3E}">
        <p14:creationId xmlns:p14="http://schemas.microsoft.com/office/powerpoint/2010/main" val="2878172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C79C-566B-4D56-B790-84340DE1E654}"/>
              </a:ext>
            </a:extLst>
          </p:cNvPr>
          <p:cNvSpPr>
            <a:spLocks noGrp="1"/>
          </p:cNvSpPr>
          <p:nvPr>
            <p:ph type="title"/>
          </p:nvPr>
        </p:nvSpPr>
        <p:spPr>
          <a:xfrm>
            <a:off x="1655896" y="5240865"/>
            <a:ext cx="8534400" cy="1507067"/>
          </a:xfrm>
        </p:spPr>
        <p:txBody>
          <a:bodyPr>
            <a:normAutofit/>
          </a:bodyPr>
          <a:lstStyle/>
          <a:p>
            <a:pPr algn="ctr"/>
            <a:r>
              <a:rPr lang="en-US" sz="1800" cap="none" dirty="0">
                <a:latin typeface="Century Schoolbook" panose="02040604050505020304" pitchFamily="18" charset="0"/>
              </a:rPr>
              <a:t>To Add Question By Yourself</a:t>
            </a:r>
            <a:endParaRPr lang="en-IN" sz="1800" cap="none" dirty="0">
              <a:latin typeface="Century Schoolbook" panose="02040604050505020304" pitchFamily="18" charset="0"/>
            </a:endParaRPr>
          </a:p>
        </p:txBody>
      </p:sp>
      <p:pic>
        <p:nvPicPr>
          <p:cNvPr id="5" name="Picture 4">
            <a:extLst>
              <a:ext uri="{FF2B5EF4-FFF2-40B4-BE49-F238E27FC236}">
                <a16:creationId xmlns:a16="http://schemas.microsoft.com/office/drawing/2014/main" id="{AEA3868A-1CAF-40A3-992D-9615C1F5BEA4}"/>
              </a:ext>
            </a:extLst>
          </p:cNvPr>
          <p:cNvPicPr>
            <a:picLocks noChangeAspect="1"/>
          </p:cNvPicPr>
          <p:nvPr/>
        </p:nvPicPr>
        <p:blipFill rotWithShape="1">
          <a:blip r:embed="rId2"/>
          <a:srcRect t="7078" b="5631"/>
          <a:stretch/>
        </p:blipFill>
        <p:spPr>
          <a:xfrm>
            <a:off x="914822" y="603682"/>
            <a:ext cx="10377574" cy="5095497"/>
          </a:xfrm>
          <a:prstGeom prst="rect">
            <a:avLst/>
          </a:prstGeom>
        </p:spPr>
      </p:pic>
    </p:spTree>
    <p:extLst>
      <p:ext uri="{BB962C8B-B14F-4D97-AF65-F5344CB8AC3E}">
        <p14:creationId xmlns:p14="http://schemas.microsoft.com/office/powerpoint/2010/main" val="3951778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7FEA-4081-4CBA-BDBB-161ACB531A8F}"/>
              </a:ext>
            </a:extLst>
          </p:cNvPr>
          <p:cNvSpPr>
            <a:spLocks noGrp="1"/>
          </p:cNvSpPr>
          <p:nvPr>
            <p:ph type="title"/>
          </p:nvPr>
        </p:nvSpPr>
        <p:spPr>
          <a:xfrm>
            <a:off x="1828800" y="5240865"/>
            <a:ext cx="8534400" cy="1507067"/>
          </a:xfrm>
        </p:spPr>
        <p:txBody>
          <a:bodyPr>
            <a:normAutofit/>
          </a:bodyPr>
          <a:lstStyle/>
          <a:p>
            <a:pPr algn="ctr"/>
            <a:r>
              <a:rPr lang="en-US" sz="1800" cap="none" dirty="0">
                <a:latin typeface="Century Schoolbook" panose="02040604050505020304" pitchFamily="18" charset="0"/>
              </a:rPr>
              <a:t>Choose Your Predefined Set Of Questions from different topics</a:t>
            </a:r>
            <a:endParaRPr lang="en-IN" sz="1800" cap="none" dirty="0">
              <a:latin typeface="Century Schoolbook" panose="02040604050505020304" pitchFamily="18" charset="0"/>
            </a:endParaRPr>
          </a:p>
        </p:txBody>
      </p:sp>
      <p:pic>
        <p:nvPicPr>
          <p:cNvPr id="5" name="Picture 4">
            <a:extLst>
              <a:ext uri="{FF2B5EF4-FFF2-40B4-BE49-F238E27FC236}">
                <a16:creationId xmlns:a16="http://schemas.microsoft.com/office/drawing/2014/main" id="{3B333346-7364-4659-8F6D-D78EC3F8E500}"/>
              </a:ext>
            </a:extLst>
          </p:cNvPr>
          <p:cNvPicPr>
            <a:picLocks noChangeAspect="1"/>
          </p:cNvPicPr>
          <p:nvPr/>
        </p:nvPicPr>
        <p:blipFill rotWithShape="1">
          <a:blip r:embed="rId2"/>
          <a:srcRect t="12592" b="4984"/>
          <a:stretch/>
        </p:blipFill>
        <p:spPr>
          <a:xfrm>
            <a:off x="590930" y="532661"/>
            <a:ext cx="11010139" cy="5104661"/>
          </a:xfrm>
          <a:prstGeom prst="rect">
            <a:avLst/>
          </a:prstGeom>
        </p:spPr>
      </p:pic>
    </p:spTree>
    <p:extLst>
      <p:ext uri="{BB962C8B-B14F-4D97-AF65-F5344CB8AC3E}">
        <p14:creationId xmlns:p14="http://schemas.microsoft.com/office/powerpoint/2010/main" val="3655363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7C21F4-7F09-4AED-B828-1125D39850CC}"/>
              </a:ext>
            </a:extLst>
          </p:cNvPr>
          <p:cNvPicPr>
            <a:picLocks noChangeAspect="1"/>
          </p:cNvPicPr>
          <p:nvPr/>
        </p:nvPicPr>
        <p:blipFill rotWithShape="1">
          <a:blip r:embed="rId2"/>
          <a:srcRect t="11849" b="5005"/>
          <a:stretch/>
        </p:blipFill>
        <p:spPr>
          <a:xfrm>
            <a:off x="822170" y="962448"/>
            <a:ext cx="10547659" cy="4933104"/>
          </a:xfrm>
          <a:prstGeom prst="rect">
            <a:avLst/>
          </a:prstGeom>
        </p:spPr>
      </p:pic>
    </p:spTree>
    <p:extLst>
      <p:ext uri="{BB962C8B-B14F-4D97-AF65-F5344CB8AC3E}">
        <p14:creationId xmlns:p14="http://schemas.microsoft.com/office/powerpoint/2010/main" val="812364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1C2C13-1650-477C-846D-146C8E3E3825}"/>
              </a:ext>
            </a:extLst>
          </p:cNvPr>
          <p:cNvPicPr>
            <a:picLocks noChangeAspect="1"/>
          </p:cNvPicPr>
          <p:nvPr/>
        </p:nvPicPr>
        <p:blipFill rotWithShape="1">
          <a:blip r:embed="rId2"/>
          <a:srcRect t="12298" b="4984"/>
          <a:stretch/>
        </p:blipFill>
        <p:spPr>
          <a:xfrm>
            <a:off x="712681" y="612559"/>
            <a:ext cx="10493898" cy="4882720"/>
          </a:xfrm>
          <a:prstGeom prst="rect">
            <a:avLst/>
          </a:prstGeom>
        </p:spPr>
      </p:pic>
      <p:sp>
        <p:nvSpPr>
          <p:cNvPr id="10" name="Title 1">
            <a:extLst>
              <a:ext uri="{FF2B5EF4-FFF2-40B4-BE49-F238E27FC236}">
                <a16:creationId xmlns:a16="http://schemas.microsoft.com/office/drawing/2014/main" id="{7BBCD4E3-E042-44AC-AE8D-D9EBF52BAA92}"/>
              </a:ext>
            </a:extLst>
          </p:cNvPr>
          <p:cNvSpPr txBox="1">
            <a:spLocks/>
          </p:cNvSpPr>
          <p:nvPr/>
        </p:nvSpPr>
        <p:spPr>
          <a:xfrm>
            <a:off x="1253231" y="5646200"/>
            <a:ext cx="9685538" cy="150706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IN" sz="1600" dirty="0">
                <a:latin typeface="Century Schoolbook" panose="02040604050505020304" pitchFamily="18" charset="0"/>
              </a:rPr>
              <a:t>There is a random code generated so that the players can access the live quiz by entering this code. The name of the players will be in the white box. And after clicking start quiz, the quiz will be started.</a:t>
            </a:r>
          </a:p>
        </p:txBody>
      </p:sp>
    </p:spTree>
    <p:extLst>
      <p:ext uri="{BB962C8B-B14F-4D97-AF65-F5344CB8AC3E}">
        <p14:creationId xmlns:p14="http://schemas.microsoft.com/office/powerpoint/2010/main" val="34720263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3F279C-48C3-4531-852A-61F239566C8C}"/>
              </a:ext>
            </a:extLst>
          </p:cNvPr>
          <p:cNvPicPr>
            <a:picLocks noGrp="1" noChangeAspect="1"/>
          </p:cNvPicPr>
          <p:nvPr>
            <p:ph idx="1"/>
          </p:nvPr>
        </p:nvPicPr>
        <p:blipFill rotWithShape="1">
          <a:blip r:embed="rId2"/>
          <a:srcRect t="-1044"/>
          <a:stretch/>
        </p:blipFill>
        <p:spPr>
          <a:xfrm>
            <a:off x="1214531" y="335049"/>
            <a:ext cx="9412040" cy="5349534"/>
          </a:xfrm>
        </p:spPr>
      </p:pic>
      <p:sp>
        <p:nvSpPr>
          <p:cNvPr id="6" name="Title 1">
            <a:extLst>
              <a:ext uri="{FF2B5EF4-FFF2-40B4-BE49-F238E27FC236}">
                <a16:creationId xmlns:a16="http://schemas.microsoft.com/office/drawing/2014/main" id="{E1760DF1-619F-48FB-B4A2-88EAFED4B559}"/>
              </a:ext>
            </a:extLst>
          </p:cNvPr>
          <p:cNvSpPr>
            <a:spLocks noGrp="1"/>
          </p:cNvSpPr>
          <p:nvPr>
            <p:ph type="title"/>
          </p:nvPr>
        </p:nvSpPr>
        <p:spPr>
          <a:xfrm>
            <a:off x="1722898" y="5459767"/>
            <a:ext cx="8534400" cy="1507067"/>
          </a:xfrm>
        </p:spPr>
        <p:txBody>
          <a:bodyPr>
            <a:normAutofit/>
          </a:bodyPr>
          <a:lstStyle/>
          <a:p>
            <a:pPr algn="ctr"/>
            <a:r>
              <a:rPr lang="en-US" sz="1800" cap="none" dirty="0">
                <a:latin typeface="Century Schoolbook" panose="02040604050505020304" pitchFamily="18" charset="0"/>
              </a:rPr>
              <a:t>This is the page on players side while waiting for the host to start the quiz.</a:t>
            </a:r>
            <a:endParaRPr lang="en-IN" sz="1800" cap="none" dirty="0">
              <a:latin typeface="Century Schoolbook" panose="02040604050505020304" pitchFamily="18" charset="0"/>
            </a:endParaRPr>
          </a:p>
        </p:txBody>
      </p:sp>
    </p:spTree>
    <p:extLst>
      <p:ext uri="{BB962C8B-B14F-4D97-AF65-F5344CB8AC3E}">
        <p14:creationId xmlns:p14="http://schemas.microsoft.com/office/powerpoint/2010/main" val="925842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DF46-6AA4-4D28-AFE6-C763EB31A326}"/>
              </a:ext>
            </a:extLst>
          </p:cNvPr>
          <p:cNvSpPr>
            <a:spLocks noGrp="1"/>
          </p:cNvSpPr>
          <p:nvPr>
            <p:ph type="title"/>
          </p:nvPr>
        </p:nvSpPr>
        <p:spPr/>
        <p:txBody>
          <a:bodyPr/>
          <a:lstStyle/>
          <a:p>
            <a:endParaRPr lang="en-IN"/>
          </a:p>
        </p:txBody>
      </p:sp>
      <p:pic>
        <p:nvPicPr>
          <p:cNvPr id="3" name="Picture 2">
            <a:extLst>
              <a:ext uri="{FF2B5EF4-FFF2-40B4-BE49-F238E27FC236}">
                <a16:creationId xmlns:a16="http://schemas.microsoft.com/office/drawing/2014/main" id="{86B13505-3DE2-4991-A4FA-D2237D980B3F}"/>
              </a:ext>
            </a:extLst>
          </p:cNvPr>
          <p:cNvPicPr>
            <a:picLocks noChangeAspect="1"/>
          </p:cNvPicPr>
          <p:nvPr/>
        </p:nvPicPr>
        <p:blipFill rotWithShape="1">
          <a:blip r:embed="rId2"/>
          <a:srcRect t="13605" b="6897"/>
          <a:stretch/>
        </p:blipFill>
        <p:spPr>
          <a:xfrm>
            <a:off x="766491" y="631202"/>
            <a:ext cx="10659017" cy="4766421"/>
          </a:xfrm>
          <a:prstGeom prst="rect">
            <a:avLst/>
          </a:prstGeom>
        </p:spPr>
      </p:pic>
      <p:sp>
        <p:nvSpPr>
          <p:cNvPr id="4" name="Title 1">
            <a:extLst>
              <a:ext uri="{FF2B5EF4-FFF2-40B4-BE49-F238E27FC236}">
                <a16:creationId xmlns:a16="http://schemas.microsoft.com/office/drawing/2014/main" id="{713D4C24-BE6B-4349-BAC8-98BF85E129A4}"/>
              </a:ext>
            </a:extLst>
          </p:cNvPr>
          <p:cNvSpPr txBox="1">
            <a:spLocks/>
          </p:cNvSpPr>
          <p:nvPr/>
        </p:nvSpPr>
        <p:spPr>
          <a:xfrm>
            <a:off x="1722898" y="5342055"/>
            <a:ext cx="8534400" cy="1507067"/>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US" sz="1800" dirty="0">
                <a:solidFill>
                  <a:schemeClr val="tx1"/>
                </a:solidFill>
                <a:latin typeface="Century Schoolbook" panose="02040604050505020304" pitchFamily="18" charset="0"/>
              </a:rPr>
              <a:t>When host click on next question then next question will be displayed on player side</a:t>
            </a:r>
            <a:endParaRPr lang="en-IN" sz="1800" dirty="0">
              <a:solidFill>
                <a:schemeClr val="tx1"/>
              </a:solidFill>
              <a:latin typeface="Century Schoolbook" panose="02040604050505020304" pitchFamily="18" charset="0"/>
            </a:endParaRPr>
          </a:p>
        </p:txBody>
      </p:sp>
    </p:spTree>
    <p:extLst>
      <p:ext uri="{BB962C8B-B14F-4D97-AF65-F5344CB8AC3E}">
        <p14:creationId xmlns:p14="http://schemas.microsoft.com/office/powerpoint/2010/main" val="278221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5F8E4-163B-47E6-AA87-21F7BE2DE606}"/>
              </a:ext>
            </a:extLst>
          </p:cNvPr>
          <p:cNvSpPr>
            <a:spLocks noGrp="1"/>
          </p:cNvSpPr>
          <p:nvPr>
            <p:ph type="title"/>
          </p:nvPr>
        </p:nvSpPr>
        <p:spPr>
          <a:xfrm>
            <a:off x="1136973" y="3786162"/>
            <a:ext cx="8534400" cy="1507067"/>
          </a:xfrm>
        </p:spPr>
        <p:txBody>
          <a:bodyPr>
            <a:normAutofit/>
          </a:bodyPr>
          <a:lstStyle/>
          <a:p>
            <a:r>
              <a:rPr lang="en-US" sz="4400" dirty="0" err="1">
                <a:latin typeface="Lucida Handwriting" panose="03010101010101010101" pitchFamily="66" charset="0"/>
              </a:rPr>
              <a:t>BuzzWorld</a:t>
            </a:r>
            <a:endParaRPr lang="en-IN" sz="4400" dirty="0">
              <a:latin typeface="Lucida Handwriting" panose="03010101010101010101" pitchFamily="66" charset="0"/>
            </a:endParaRPr>
          </a:p>
        </p:txBody>
      </p:sp>
      <p:sp>
        <p:nvSpPr>
          <p:cNvPr id="3" name="Content Placeholder 2">
            <a:extLst>
              <a:ext uri="{FF2B5EF4-FFF2-40B4-BE49-F238E27FC236}">
                <a16:creationId xmlns:a16="http://schemas.microsoft.com/office/drawing/2014/main" id="{5FA41D04-68E1-456E-96EB-6781EF84BC60}"/>
              </a:ext>
            </a:extLst>
          </p:cNvPr>
          <p:cNvSpPr>
            <a:spLocks noGrp="1"/>
          </p:cNvSpPr>
          <p:nvPr>
            <p:ph idx="1"/>
          </p:nvPr>
        </p:nvSpPr>
        <p:spPr>
          <a:xfrm>
            <a:off x="648701" y="245123"/>
            <a:ext cx="10483897" cy="2835758"/>
          </a:xfrm>
        </p:spPr>
        <p:txBody>
          <a:bodyPr/>
          <a:lstStyle/>
          <a:p>
            <a:r>
              <a:rPr lang="en-IN" sz="1800" i="0" dirty="0">
                <a:solidFill>
                  <a:schemeClr val="accent1">
                    <a:lumMod val="50000"/>
                  </a:schemeClr>
                </a:solidFill>
                <a:effectLst/>
                <a:latin typeface="Century Schoolbook" panose="02040604050505020304" pitchFamily="18" charset="0"/>
                <a:ea typeface="Calibri" panose="020F0502020204030204" pitchFamily="34" charset="0"/>
              </a:rPr>
              <a:t>"Life is not a multiple-choice test, it’s an open book essay exam.”</a:t>
            </a:r>
            <a:endParaRPr lang="en-IN" sz="1800" i="1" dirty="0">
              <a:solidFill>
                <a:schemeClr val="accent1">
                  <a:lumMod val="50000"/>
                </a:schemeClr>
              </a:solidFill>
              <a:effectLst/>
              <a:latin typeface="Century Schoolbook" panose="02040604050505020304" pitchFamily="18" charset="0"/>
              <a:ea typeface="Calibri" panose="020F0502020204030204" pitchFamily="34" charset="0"/>
            </a:endParaRPr>
          </a:p>
          <a:p>
            <a:r>
              <a:rPr lang="en-IN" sz="1800" dirty="0">
                <a:solidFill>
                  <a:schemeClr val="accent1">
                    <a:lumMod val="50000"/>
                  </a:schemeClr>
                </a:solidFill>
                <a:effectLst/>
                <a:latin typeface="Century Schoolbook" panose="02040604050505020304" pitchFamily="18" charset="0"/>
                <a:ea typeface="Calibri" panose="020F0502020204030204" pitchFamily="34" charset="0"/>
              </a:rPr>
              <a:t>We are creating a real-time website to ‘take an online quiz’ effectively and effortlessly having great features involved. This site accommodates attractive interfaces that are easily accessible and understandable by the users. </a:t>
            </a:r>
            <a:endParaRPr lang="en-IN" dirty="0">
              <a:solidFill>
                <a:schemeClr val="accent1">
                  <a:lumMod val="50000"/>
                </a:schemeClr>
              </a:solidFill>
              <a:latin typeface="Century Schoolbook" panose="02040604050505020304" pitchFamily="18" charset="0"/>
            </a:endParaRPr>
          </a:p>
        </p:txBody>
      </p:sp>
      <p:pic>
        <p:nvPicPr>
          <p:cNvPr id="5" name="Picture 4">
            <a:extLst>
              <a:ext uri="{FF2B5EF4-FFF2-40B4-BE49-F238E27FC236}">
                <a16:creationId xmlns:a16="http://schemas.microsoft.com/office/drawing/2014/main" id="{E7FA2447-CF9D-4310-8F9B-9F17AA774943}"/>
              </a:ext>
            </a:extLst>
          </p:cNvPr>
          <p:cNvPicPr>
            <a:picLocks noChangeAspect="1"/>
          </p:cNvPicPr>
          <p:nvPr/>
        </p:nvPicPr>
        <p:blipFill rotWithShape="1">
          <a:blip r:embed="rId2"/>
          <a:srcRect b="19552"/>
          <a:stretch/>
        </p:blipFill>
        <p:spPr>
          <a:xfrm>
            <a:off x="7549610" y="3303940"/>
            <a:ext cx="3068083" cy="247151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187620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DF46-6AA4-4D28-AFE6-C763EB31A326}"/>
              </a:ext>
            </a:extLst>
          </p:cNvPr>
          <p:cNvSpPr>
            <a:spLocks noGrp="1"/>
          </p:cNvSpPr>
          <p:nvPr>
            <p:ph type="title"/>
          </p:nvPr>
        </p:nvSpPr>
        <p:spPr/>
        <p:txBody>
          <a:bodyPr/>
          <a:lstStyle/>
          <a:p>
            <a:endParaRPr lang="en-IN"/>
          </a:p>
        </p:txBody>
      </p:sp>
      <p:sp>
        <p:nvSpPr>
          <p:cNvPr id="4" name="Title 1">
            <a:extLst>
              <a:ext uri="{FF2B5EF4-FFF2-40B4-BE49-F238E27FC236}">
                <a16:creationId xmlns:a16="http://schemas.microsoft.com/office/drawing/2014/main" id="{713D4C24-BE6B-4349-BAC8-98BF85E129A4}"/>
              </a:ext>
            </a:extLst>
          </p:cNvPr>
          <p:cNvSpPr txBox="1">
            <a:spLocks/>
          </p:cNvSpPr>
          <p:nvPr/>
        </p:nvSpPr>
        <p:spPr>
          <a:xfrm>
            <a:off x="1722898" y="5342055"/>
            <a:ext cx="8534400" cy="1507067"/>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US" sz="1800" spc="0" dirty="0">
                <a:solidFill>
                  <a:schemeClr val="tx1"/>
                </a:solidFill>
                <a:latin typeface="Century Schoolbook" panose="02040604050505020304" pitchFamily="18" charset="0"/>
              </a:rPr>
              <a:t>Instructions for taking the sample quiz.</a:t>
            </a:r>
            <a:endParaRPr lang="en-IN" sz="1800" spc="0" dirty="0">
              <a:solidFill>
                <a:schemeClr val="tx1"/>
              </a:solidFill>
              <a:latin typeface="Century Schoolbook" panose="02040604050505020304" pitchFamily="18" charset="0"/>
            </a:endParaRPr>
          </a:p>
        </p:txBody>
      </p:sp>
      <p:pic>
        <p:nvPicPr>
          <p:cNvPr id="6" name="Picture 5">
            <a:extLst>
              <a:ext uri="{FF2B5EF4-FFF2-40B4-BE49-F238E27FC236}">
                <a16:creationId xmlns:a16="http://schemas.microsoft.com/office/drawing/2014/main" id="{CECF9D21-20FC-40BE-AC77-6D2F7879B5FD}"/>
              </a:ext>
            </a:extLst>
          </p:cNvPr>
          <p:cNvPicPr>
            <a:picLocks noChangeAspect="1"/>
          </p:cNvPicPr>
          <p:nvPr/>
        </p:nvPicPr>
        <p:blipFill rotWithShape="1">
          <a:blip r:embed="rId2"/>
          <a:srcRect t="4271" b="5114"/>
          <a:stretch/>
        </p:blipFill>
        <p:spPr>
          <a:xfrm>
            <a:off x="736846" y="435479"/>
            <a:ext cx="10397103" cy="5299495"/>
          </a:xfrm>
          <a:prstGeom prst="rect">
            <a:avLst/>
          </a:prstGeom>
        </p:spPr>
      </p:pic>
    </p:spTree>
    <p:extLst>
      <p:ext uri="{BB962C8B-B14F-4D97-AF65-F5344CB8AC3E}">
        <p14:creationId xmlns:p14="http://schemas.microsoft.com/office/powerpoint/2010/main" val="2493954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DF46-6AA4-4D28-AFE6-C763EB31A326}"/>
              </a:ext>
            </a:extLst>
          </p:cNvPr>
          <p:cNvSpPr>
            <a:spLocks noGrp="1"/>
          </p:cNvSpPr>
          <p:nvPr>
            <p:ph type="title"/>
          </p:nvPr>
        </p:nvSpPr>
        <p:spPr/>
        <p:txBody>
          <a:bodyPr/>
          <a:lstStyle/>
          <a:p>
            <a:endParaRPr lang="en-IN"/>
          </a:p>
        </p:txBody>
      </p:sp>
      <p:sp>
        <p:nvSpPr>
          <p:cNvPr id="4" name="Title 1">
            <a:extLst>
              <a:ext uri="{FF2B5EF4-FFF2-40B4-BE49-F238E27FC236}">
                <a16:creationId xmlns:a16="http://schemas.microsoft.com/office/drawing/2014/main" id="{713D4C24-BE6B-4349-BAC8-98BF85E129A4}"/>
              </a:ext>
            </a:extLst>
          </p:cNvPr>
          <p:cNvSpPr txBox="1">
            <a:spLocks/>
          </p:cNvSpPr>
          <p:nvPr/>
        </p:nvSpPr>
        <p:spPr>
          <a:xfrm>
            <a:off x="1342137" y="5769927"/>
            <a:ext cx="9507726" cy="998739"/>
          </a:xfrm>
          <a:prstGeom prst="rect">
            <a:avLst/>
          </a:prstGeom>
        </p:spPr>
        <p:txBody>
          <a:bodyPr vert="horz" lIns="228600" tIns="228600" rIns="228600" bIns="228600" rtlCol="0" anchor="ctr">
            <a:no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pPr>
              <a:lnSpc>
                <a:spcPct val="100000"/>
              </a:lnSpc>
            </a:pPr>
            <a:r>
              <a:rPr lang="en-US" sz="1600" spc="0" dirty="0">
                <a:solidFill>
                  <a:schemeClr val="tx1"/>
                </a:solidFill>
                <a:latin typeface="Century Schoolbook" panose="02040604050505020304" pitchFamily="18" charset="0"/>
              </a:rPr>
              <a:t>Questions with timer and user need to click on the correct answer.</a:t>
            </a:r>
            <a:endParaRPr lang="en-IN" sz="1600" spc="0" dirty="0">
              <a:solidFill>
                <a:schemeClr val="tx1"/>
              </a:solidFill>
              <a:latin typeface="Century Schoolbook" panose="02040604050505020304" pitchFamily="18" charset="0"/>
            </a:endParaRPr>
          </a:p>
          <a:p>
            <a:pPr>
              <a:lnSpc>
                <a:spcPct val="100000"/>
              </a:lnSpc>
            </a:pPr>
            <a:r>
              <a:rPr lang="en-IN" sz="1600" spc="0" dirty="0">
                <a:solidFill>
                  <a:schemeClr val="tx1"/>
                </a:solidFill>
                <a:latin typeface="Century Schoolbook" panose="02040604050505020304" pitchFamily="18" charset="0"/>
              </a:rPr>
              <a:t>If the answer clicked  by the user is wrong then it will be crossed and the correct answer will be highlighted.</a:t>
            </a:r>
          </a:p>
        </p:txBody>
      </p:sp>
      <p:pic>
        <p:nvPicPr>
          <p:cNvPr id="6" name="Picture 5">
            <a:extLst>
              <a:ext uri="{FF2B5EF4-FFF2-40B4-BE49-F238E27FC236}">
                <a16:creationId xmlns:a16="http://schemas.microsoft.com/office/drawing/2014/main" id="{495DA19D-D5D5-4E8F-B1E9-7EC8C47F1A44}"/>
              </a:ext>
            </a:extLst>
          </p:cNvPr>
          <p:cNvPicPr>
            <a:picLocks noChangeAspect="1"/>
          </p:cNvPicPr>
          <p:nvPr/>
        </p:nvPicPr>
        <p:blipFill rotWithShape="1">
          <a:blip r:embed="rId2"/>
          <a:srcRect b="4892"/>
          <a:stretch/>
        </p:blipFill>
        <p:spPr>
          <a:xfrm>
            <a:off x="810410" y="195308"/>
            <a:ext cx="10420214" cy="5574619"/>
          </a:xfrm>
          <a:prstGeom prst="rect">
            <a:avLst/>
          </a:prstGeom>
        </p:spPr>
      </p:pic>
    </p:spTree>
    <p:extLst>
      <p:ext uri="{BB962C8B-B14F-4D97-AF65-F5344CB8AC3E}">
        <p14:creationId xmlns:p14="http://schemas.microsoft.com/office/powerpoint/2010/main" val="2175896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4DF46-6AA4-4D28-AFE6-C763EB31A326}"/>
              </a:ext>
            </a:extLst>
          </p:cNvPr>
          <p:cNvSpPr>
            <a:spLocks noGrp="1"/>
          </p:cNvSpPr>
          <p:nvPr>
            <p:ph type="title"/>
          </p:nvPr>
        </p:nvSpPr>
        <p:spPr/>
        <p:txBody>
          <a:bodyPr/>
          <a:lstStyle/>
          <a:p>
            <a:endParaRPr lang="en-IN"/>
          </a:p>
        </p:txBody>
      </p:sp>
      <p:sp>
        <p:nvSpPr>
          <p:cNvPr id="4" name="Title 1">
            <a:extLst>
              <a:ext uri="{FF2B5EF4-FFF2-40B4-BE49-F238E27FC236}">
                <a16:creationId xmlns:a16="http://schemas.microsoft.com/office/drawing/2014/main" id="{713D4C24-BE6B-4349-BAC8-98BF85E129A4}"/>
              </a:ext>
            </a:extLst>
          </p:cNvPr>
          <p:cNvSpPr txBox="1">
            <a:spLocks/>
          </p:cNvSpPr>
          <p:nvPr/>
        </p:nvSpPr>
        <p:spPr>
          <a:xfrm>
            <a:off x="1828800" y="5647739"/>
            <a:ext cx="8534400" cy="1507067"/>
          </a:xfrm>
          <a:prstGeom prst="rect">
            <a:avLst/>
          </a:prstGeom>
        </p:spPr>
        <p:txBody>
          <a:bodyPr vert="horz" lIns="228600" tIns="228600" rIns="228600" bIns="228600" rtlCol="0" anchor="ctr">
            <a:normAutofit/>
          </a:bodyPr>
          <a:lstStyle>
            <a:lvl1pPr algn="ctr" defTabSz="914400" rtl="0" eaLnBrk="1" latinLnBrk="0" hangingPunct="1">
              <a:lnSpc>
                <a:spcPct val="85000"/>
              </a:lnSpc>
              <a:spcBef>
                <a:spcPct val="0"/>
              </a:spcBef>
              <a:buNone/>
              <a:defRPr sz="4000" b="0" i="0" kern="1200" cap="none" spc="-150">
                <a:solidFill>
                  <a:srgbClr val="FFFEFF"/>
                </a:solidFill>
                <a:effectLst/>
                <a:latin typeface="+mj-lt"/>
                <a:ea typeface="+mj-ea"/>
                <a:cs typeface="+mj-cs"/>
              </a:defRPr>
            </a:lvl1pPr>
          </a:lstStyle>
          <a:p>
            <a:r>
              <a:rPr lang="en-US" sz="1800" spc="0" dirty="0">
                <a:solidFill>
                  <a:schemeClr val="tx1"/>
                </a:solidFill>
                <a:latin typeface="Century Schoolbook" panose="02040604050505020304" pitchFamily="18" charset="0"/>
              </a:rPr>
              <a:t>This is the result page after completion of the sample quiz.</a:t>
            </a:r>
            <a:endParaRPr lang="en-IN" sz="1800" spc="0" dirty="0">
              <a:solidFill>
                <a:schemeClr val="tx1"/>
              </a:solidFill>
              <a:latin typeface="Century Schoolbook" panose="02040604050505020304" pitchFamily="18" charset="0"/>
            </a:endParaRPr>
          </a:p>
        </p:txBody>
      </p:sp>
      <p:pic>
        <p:nvPicPr>
          <p:cNvPr id="8" name="Picture 7">
            <a:extLst>
              <a:ext uri="{FF2B5EF4-FFF2-40B4-BE49-F238E27FC236}">
                <a16:creationId xmlns:a16="http://schemas.microsoft.com/office/drawing/2014/main" id="{55000198-B6AB-4E71-9370-7D54B8052093}"/>
              </a:ext>
            </a:extLst>
          </p:cNvPr>
          <p:cNvPicPr>
            <a:picLocks noChangeAspect="1"/>
          </p:cNvPicPr>
          <p:nvPr/>
        </p:nvPicPr>
        <p:blipFill rotWithShape="1">
          <a:blip r:embed="rId2"/>
          <a:srcRect b="5113"/>
          <a:stretch/>
        </p:blipFill>
        <p:spPr>
          <a:xfrm>
            <a:off x="665667" y="270295"/>
            <a:ext cx="10637701" cy="5677744"/>
          </a:xfrm>
          <a:prstGeom prst="rect">
            <a:avLst/>
          </a:prstGeom>
        </p:spPr>
      </p:pic>
    </p:spTree>
    <p:extLst>
      <p:ext uri="{BB962C8B-B14F-4D97-AF65-F5344CB8AC3E}">
        <p14:creationId xmlns:p14="http://schemas.microsoft.com/office/powerpoint/2010/main" val="3777337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4EA8BB-6F62-4EF6-A071-FF68EEEE6A97}"/>
              </a:ext>
            </a:extLst>
          </p:cNvPr>
          <p:cNvSpPr>
            <a:spLocks noGrp="1"/>
          </p:cNvSpPr>
          <p:nvPr>
            <p:ph type="title"/>
          </p:nvPr>
        </p:nvSpPr>
        <p:spPr>
          <a:xfrm>
            <a:off x="1204151" y="2904742"/>
            <a:ext cx="5748146" cy="1118618"/>
          </a:xfrm>
        </p:spPr>
        <p:txBody>
          <a:bodyPr>
            <a:normAutofit fontScale="90000"/>
          </a:bodyPr>
          <a:lstStyle/>
          <a:p>
            <a:r>
              <a:rPr lang="en-IN" sz="4800" b="1" spc="300" dirty="0">
                <a:solidFill>
                  <a:schemeClr val="tx1">
                    <a:lumMod val="95000"/>
                  </a:schemeClr>
                </a:solidFill>
              </a:rPr>
              <a:t>Thank</a:t>
            </a:r>
            <a:br>
              <a:rPr lang="en-IN" sz="4800" b="1" spc="300" dirty="0">
                <a:solidFill>
                  <a:schemeClr val="tx1">
                    <a:lumMod val="95000"/>
                  </a:schemeClr>
                </a:solidFill>
              </a:rPr>
            </a:br>
            <a:r>
              <a:rPr lang="en-IN" sz="4800" b="1" spc="300" dirty="0">
                <a:solidFill>
                  <a:schemeClr val="tx1">
                    <a:lumMod val="95000"/>
                  </a:schemeClr>
                </a:solidFill>
              </a:rPr>
              <a:t>YOU</a:t>
            </a:r>
          </a:p>
        </p:txBody>
      </p:sp>
    </p:spTree>
    <p:extLst>
      <p:ext uri="{BB962C8B-B14F-4D97-AF65-F5344CB8AC3E}">
        <p14:creationId xmlns:p14="http://schemas.microsoft.com/office/powerpoint/2010/main" val="4227309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57B9C-EED6-4CC5-9213-43E73F41EAB7}"/>
              </a:ext>
            </a:extLst>
          </p:cNvPr>
          <p:cNvSpPr>
            <a:spLocks noGrp="1"/>
          </p:cNvSpPr>
          <p:nvPr>
            <p:ph type="title"/>
          </p:nvPr>
        </p:nvSpPr>
        <p:spPr/>
        <p:txBody>
          <a:bodyPr/>
          <a:lstStyle/>
          <a:p>
            <a:r>
              <a:rPr lang="en-US" dirty="0"/>
              <a:t>What Our Website Include??</a:t>
            </a:r>
            <a:endParaRPr lang="en-IN" dirty="0"/>
          </a:p>
        </p:txBody>
      </p:sp>
      <p:sp>
        <p:nvSpPr>
          <p:cNvPr id="3" name="Content Placeholder 2">
            <a:extLst>
              <a:ext uri="{FF2B5EF4-FFF2-40B4-BE49-F238E27FC236}">
                <a16:creationId xmlns:a16="http://schemas.microsoft.com/office/drawing/2014/main" id="{AD6200C7-BDF0-49CB-994E-42C0C3C34BFC}"/>
              </a:ext>
            </a:extLst>
          </p:cNvPr>
          <p:cNvSpPr>
            <a:spLocks noGrp="1"/>
          </p:cNvSpPr>
          <p:nvPr>
            <p:ph idx="1"/>
          </p:nvPr>
        </p:nvSpPr>
        <p:spPr/>
        <p:txBody>
          <a:bodyPr>
            <a:normAutofit/>
          </a:bodyPr>
          <a:lstStyle/>
          <a:p>
            <a:pPr marL="342900" marR="3175" lvl="0" indent="-342900" algn="just">
              <a:lnSpc>
                <a:spcPct val="111000"/>
              </a:lnSpc>
              <a:spcAft>
                <a:spcPts val="1615"/>
              </a:spcAft>
              <a:buFont typeface="Symbol" panose="05050102010706020507" pitchFamily="18" charset="2"/>
              <a:buChar char=""/>
            </a:pPr>
            <a:r>
              <a:rPr lang="en-IN" sz="1800" i="0" dirty="0">
                <a:solidFill>
                  <a:srgbClr val="000000"/>
                </a:solidFill>
                <a:effectLst/>
                <a:latin typeface="Times New Roman" panose="02020603050405020304" pitchFamily="18" charset="0"/>
                <a:ea typeface="Calibri" panose="020F0502020204030204" pitchFamily="34" charset="0"/>
              </a:rPr>
              <a:t>Many prebuild quizzes on people interested subjects </a:t>
            </a:r>
            <a:endParaRPr lang="en-IN" sz="1800" i="1" dirty="0">
              <a:solidFill>
                <a:srgbClr val="0E101A"/>
              </a:solidFill>
              <a:effectLst/>
              <a:latin typeface="Calibri" panose="020F0502020204030204" pitchFamily="34" charset="0"/>
              <a:ea typeface="Calibri" panose="020F0502020204030204" pitchFamily="34" charset="0"/>
            </a:endParaRPr>
          </a:p>
          <a:p>
            <a:pPr marL="342900" marR="3175" lvl="0" indent="-342900" algn="just">
              <a:lnSpc>
                <a:spcPct val="111000"/>
              </a:lnSpc>
              <a:spcAft>
                <a:spcPts val="1615"/>
              </a:spcAft>
              <a:buFont typeface="Symbol" panose="05050102010706020507" pitchFamily="18" charset="2"/>
              <a:buChar char=""/>
            </a:pPr>
            <a:r>
              <a:rPr lang="en-IN" sz="1800" i="0" dirty="0">
                <a:solidFill>
                  <a:srgbClr val="000000"/>
                </a:solidFill>
                <a:effectLst/>
                <a:latin typeface="Times New Roman" panose="02020603050405020304" pitchFamily="18" charset="0"/>
                <a:ea typeface="Calibri" panose="020F0502020204030204" pitchFamily="34" charset="0"/>
              </a:rPr>
              <a:t>Have an option to build or make their own quiz with their chosen questions and types of questions like Multiple Choice Questions, Fill in the blanks, etc. </a:t>
            </a:r>
            <a:endParaRPr lang="en-IN" sz="1800" i="1" dirty="0">
              <a:solidFill>
                <a:srgbClr val="0E101A"/>
              </a:solidFill>
              <a:effectLst/>
              <a:latin typeface="Calibri" panose="020F0502020204030204" pitchFamily="34" charset="0"/>
              <a:ea typeface="Calibri" panose="020F0502020204030204" pitchFamily="34" charset="0"/>
            </a:endParaRPr>
          </a:p>
          <a:p>
            <a:pPr marL="342900" marR="3175" lvl="0" indent="-342900" algn="just">
              <a:lnSpc>
                <a:spcPct val="111000"/>
              </a:lnSpc>
              <a:spcAft>
                <a:spcPts val="1615"/>
              </a:spcAft>
              <a:buFont typeface="Symbol" panose="05050102010706020507" pitchFamily="18" charset="2"/>
              <a:buChar char=""/>
            </a:pPr>
            <a:r>
              <a:rPr lang="en-IN" sz="1800" i="0" dirty="0">
                <a:solidFill>
                  <a:srgbClr val="000000"/>
                </a:solidFill>
                <a:effectLst/>
                <a:latin typeface="Times New Roman" panose="02020603050405020304" pitchFamily="18" charset="0"/>
                <a:ea typeface="Calibri" panose="020F0502020204030204" pitchFamily="34" charset="0"/>
              </a:rPr>
              <a:t>It provides the top-notch availability to search for their interested topics of quiz.</a:t>
            </a:r>
            <a:endParaRPr lang="en-IN" sz="1800" i="1" dirty="0">
              <a:solidFill>
                <a:srgbClr val="0E101A"/>
              </a:solidFill>
              <a:effectLst/>
              <a:latin typeface="Calibri" panose="020F0502020204030204" pitchFamily="34" charset="0"/>
              <a:ea typeface="Calibri" panose="020F0502020204030204" pitchFamily="34" charset="0"/>
            </a:endParaRPr>
          </a:p>
          <a:p>
            <a:pPr marL="342900" marR="3175" lvl="0" indent="-342900" algn="just">
              <a:lnSpc>
                <a:spcPct val="111000"/>
              </a:lnSpc>
              <a:spcAft>
                <a:spcPts val="1615"/>
              </a:spcAft>
              <a:buFont typeface="Symbol" panose="05050102010706020507" pitchFamily="18" charset="2"/>
              <a:buChar char=""/>
            </a:pPr>
            <a:r>
              <a:rPr lang="en-IN" sz="1800" i="0" dirty="0">
                <a:solidFill>
                  <a:srgbClr val="000000"/>
                </a:solidFill>
                <a:effectLst/>
                <a:latin typeface="Times New Roman" panose="02020603050405020304" pitchFamily="18" charset="0"/>
                <a:ea typeface="Calibri" panose="020F0502020204030204" pitchFamily="34" charset="0"/>
              </a:rPr>
              <a:t>It will provide the leading facility to the students as well as teachers to explore and enhance their learning by testing their knowledge. </a:t>
            </a:r>
            <a:endParaRPr lang="en-IN" sz="1800" i="1" dirty="0">
              <a:solidFill>
                <a:srgbClr val="0E101A"/>
              </a:solidFill>
              <a:effectLst/>
              <a:latin typeface="Calibri" panose="020F0502020204030204" pitchFamily="34" charset="0"/>
              <a:ea typeface="Calibri" panose="020F0502020204030204" pitchFamily="34" charset="0"/>
            </a:endParaRPr>
          </a:p>
          <a:p>
            <a:pPr marL="342900" marR="3175" lvl="0" indent="-342900" algn="just">
              <a:lnSpc>
                <a:spcPct val="111000"/>
              </a:lnSpc>
              <a:spcAft>
                <a:spcPts val="1615"/>
              </a:spcAft>
              <a:buFont typeface="Symbol" panose="05050102010706020507" pitchFamily="18" charset="2"/>
              <a:buChar char=""/>
            </a:pPr>
            <a:r>
              <a:rPr lang="en-IN" sz="1800" i="0" dirty="0">
                <a:solidFill>
                  <a:srgbClr val="000000"/>
                </a:solidFill>
                <a:effectLst/>
                <a:latin typeface="Times New Roman" panose="02020603050405020304" pitchFamily="18" charset="0"/>
                <a:ea typeface="Calibri" panose="020F0502020204030204" pitchFamily="34" charset="0"/>
              </a:rPr>
              <a:t>Anyone can make their quiz by selecting the questions directly from the well known sites of google in time.</a:t>
            </a:r>
            <a:endParaRPr lang="en-IN" sz="1800" i="1" dirty="0">
              <a:solidFill>
                <a:srgbClr val="0E101A"/>
              </a:solidFill>
              <a:effectLst/>
              <a:latin typeface="Calibri" panose="020F0502020204030204" pitchFamily="34" charset="0"/>
              <a:ea typeface="Calibri" panose="020F0502020204030204" pitchFamily="34" charset="0"/>
            </a:endParaRPr>
          </a:p>
          <a:p>
            <a:endParaRPr lang="en-IN" dirty="0"/>
          </a:p>
        </p:txBody>
      </p:sp>
    </p:spTree>
    <p:extLst>
      <p:ext uri="{BB962C8B-B14F-4D97-AF65-F5344CB8AC3E}">
        <p14:creationId xmlns:p14="http://schemas.microsoft.com/office/powerpoint/2010/main" val="94834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75E74-E4B8-4435-88C7-FB6DE7860EE5}"/>
              </a:ext>
            </a:extLst>
          </p:cNvPr>
          <p:cNvSpPr>
            <a:spLocks noGrp="1"/>
          </p:cNvSpPr>
          <p:nvPr>
            <p:ph type="title"/>
          </p:nvPr>
        </p:nvSpPr>
        <p:spPr>
          <a:xfrm>
            <a:off x="1030442" y="4113618"/>
            <a:ext cx="8534400" cy="1507067"/>
          </a:xfrm>
        </p:spPr>
        <p:txBody>
          <a:bodyPr/>
          <a:lstStyle/>
          <a:p>
            <a:r>
              <a:rPr lang="en-US" dirty="0" err="1">
                <a:latin typeface="Lucida Handwriting" panose="03010101010101010101" pitchFamily="66" charset="0"/>
              </a:rPr>
              <a:t>WebScrapping</a:t>
            </a:r>
            <a:endParaRPr lang="en-IN" dirty="0">
              <a:latin typeface="Lucida Handwriting" panose="03010101010101010101" pitchFamily="66" charset="0"/>
            </a:endParaRPr>
          </a:p>
        </p:txBody>
      </p:sp>
      <p:sp>
        <p:nvSpPr>
          <p:cNvPr id="3" name="Content Placeholder 2">
            <a:extLst>
              <a:ext uri="{FF2B5EF4-FFF2-40B4-BE49-F238E27FC236}">
                <a16:creationId xmlns:a16="http://schemas.microsoft.com/office/drawing/2014/main" id="{18EA192C-12E6-4B5B-B88A-C2E7D8D6E4E7}"/>
              </a:ext>
            </a:extLst>
          </p:cNvPr>
          <p:cNvSpPr>
            <a:spLocks noGrp="1"/>
          </p:cNvSpPr>
          <p:nvPr>
            <p:ph idx="1"/>
          </p:nvPr>
        </p:nvSpPr>
        <p:spPr>
          <a:xfrm>
            <a:off x="684212" y="338925"/>
            <a:ext cx="11043190" cy="3615267"/>
          </a:xfrm>
        </p:spPr>
        <p:txBody>
          <a:bodyPr/>
          <a:lstStyle/>
          <a:p>
            <a:r>
              <a:rPr lang="en-US" b="1" i="0" dirty="0">
                <a:solidFill>
                  <a:schemeClr val="accent1">
                    <a:lumMod val="50000"/>
                  </a:schemeClr>
                </a:solidFill>
                <a:effectLst/>
              </a:rPr>
              <a:t>Web scraping</a:t>
            </a:r>
            <a:r>
              <a:rPr lang="en-US" b="0" i="0" dirty="0">
                <a:solidFill>
                  <a:schemeClr val="accent1">
                    <a:lumMod val="50000"/>
                  </a:schemeClr>
                </a:solidFill>
                <a:effectLst/>
              </a:rPr>
              <a:t> is the process of using bots to extract content and data from a website. Unlike screen </a:t>
            </a:r>
            <a:r>
              <a:rPr lang="en-US" b="1" i="0" dirty="0">
                <a:solidFill>
                  <a:schemeClr val="accent1">
                    <a:lumMod val="50000"/>
                  </a:schemeClr>
                </a:solidFill>
                <a:effectLst/>
              </a:rPr>
              <a:t>scraping</a:t>
            </a:r>
            <a:r>
              <a:rPr lang="en-US" b="0" i="0" dirty="0">
                <a:solidFill>
                  <a:schemeClr val="accent1">
                    <a:lumMod val="50000"/>
                  </a:schemeClr>
                </a:solidFill>
                <a:effectLst/>
              </a:rPr>
              <a:t>, which only copies pixels displayed onscreen, </a:t>
            </a:r>
            <a:r>
              <a:rPr lang="en-US" b="1" i="0" dirty="0">
                <a:solidFill>
                  <a:schemeClr val="accent1">
                    <a:lumMod val="50000"/>
                  </a:schemeClr>
                </a:solidFill>
                <a:effectLst/>
              </a:rPr>
              <a:t>web scraping</a:t>
            </a:r>
            <a:r>
              <a:rPr lang="en-US" b="0" i="0" dirty="0">
                <a:solidFill>
                  <a:schemeClr val="accent1">
                    <a:lumMod val="50000"/>
                  </a:schemeClr>
                </a:solidFill>
                <a:effectLst/>
              </a:rPr>
              <a:t> extracts underlying HTML code and, with it, data stored in a database. The scraper can then replicate entire website content elsewhere.</a:t>
            </a:r>
            <a:endParaRPr lang="en-IN" dirty="0">
              <a:solidFill>
                <a:schemeClr val="accent1">
                  <a:lumMod val="50000"/>
                </a:schemeClr>
              </a:solidFill>
            </a:endParaRPr>
          </a:p>
        </p:txBody>
      </p:sp>
      <p:pic>
        <p:nvPicPr>
          <p:cNvPr id="5" name="Picture 4">
            <a:extLst>
              <a:ext uri="{FF2B5EF4-FFF2-40B4-BE49-F238E27FC236}">
                <a16:creationId xmlns:a16="http://schemas.microsoft.com/office/drawing/2014/main" id="{2686DBF8-3A29-4199-BB34-5BE968C19B19}"/>
              </a:ext>
            </a:extLst>
          </p:cNvPr>
          <p:cNvPicPr>
            <a:picLocks noChangeAspect="1"/>
          </p:cNvPicPr>
          <p:nvPr/>
        </p:nvPicPr>
        <p:blipFill>
          <a:blip r:embed="rId2"/>
          <a:stretch>
            <a:fillRect/>
          </a:stretch>
        </p:blipFill>
        <p:spPr>
          <a:xfrm>
            <a:off x="7063197" y="3927208"/>
            <a:ext cx="3795927" cy="1879888"/>
          </a:xfrm>
          <a:prstGeom prst="rect">
            <a:avLst/>
          </a:prstGeom>
        </p:spPr>
      </p:pic>
    </p:spTree>
    <p:extLst>
      <p:ext uri="{BB962C8B-B14F-4D97-AF65-F5344CB8AC3E}">
        <p14:creationId xmlns:p14="http://schemas.microsoft.com/office/powerpoint/2010/main" val="239528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ADA0B4-AE93-453D-846B-D3E0011AB4BC}"/>
              </a:ext>
            </a:extLst>
          </p:cNvPr>
          <p:cNvPicPr>
            <a:picLocks noChangeAspect="1"/>
          </p:cNvPicPr>
          <p:nvPr/>
        </p:nvPicPr>
        <p:blipFill>
          <a:blip r:embed="rId2"/>
          <a:stretch>
            <a:fillRect/>
          </a:stretch>
        </p:blipFill>
        <p:spPr>
          <a:xfrm>
            <a:off x="756356" y="390172"/>
            <a:ext cx="10464800" cy="5886450"/>
          </a:xfrm>
          <a:prstGeom prst="rect">
            <a:avLst/>
          </a:prstGeom>
        </p:spPr>
      </p:pic>
    </p:spTree>
    <p:extLst>
      <p:ext uri="{BB962C8B-B14F-4D97-AF65-F5344CB8AC3E}">
        <p14:creationId xmlns:p14="http://schemas.microsoft.com/office/powerpoint/2010/main" val="2027622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F574-8500-4C8F-B56E-0B319972BEEF}"/>
              </a:ext>
            </a:extLst>
          </p:cNvPr>
          <p:cNvSpPr>
            <a:spLocks noGrp="1"/>
          </p:cNvSpPr>
          <p:nvPr>
            <p:ph type="ctrTitle"/>
          </p:nvPr>
        </p:nvSpPr>
        <p:spPr>
          <a:xfrm>
            <a:off x="1756042" y="2554635"/>
            <a:ext cx="8679915" cy="1748729"/>
          </a:xfrm>
        </p:spPr>
        <p:txBody>
          <a:bodyPr>
            <a:normAutofit fontScale="90000"/>
          </a:bodyPr>
          <a:lstStyle/>
          <a:p>
            <a:pPr>
              <a:lnSpc>
                <a:spcPct val="100000"/>
              </a:lnSpc>
            </a:pPr>
            <a:r>
              <a:rPr lang="en-IN" dirty="0"/>
              <a:t>Implementation and </a:t>
            </a:r>
            <a:br>
              <a:rPr lang="en-IN" dirty="0"/>
            </a:br>
            <a:r>
              <a:rPr lang="en-IN" dirty="0"/>
              <a:t>Screenshots of User Interface</a:t>
            </a:r>
          </a:p>
        </p:txBody>
      </p:sp>
    </p:spTree>
    <p:extLst>
      <p:ext uri="{BB962C8B-B14F-4D97-AF65-F5344CB8AC3E}">
        <p14:creationId xmlns:p14="http://schemas.microsoft.com/office/powerpoint/2010/main" val="67636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C87FF-DAF0-4D19-A208-B8F3C0F4C265}"/>
              </a:ext>
            </a:extLst>
          </p:cNvPr>
          <p:cNvSpPr>
            <a:spLocks noGrp="1"/>
          </p:cNvSpPr>
          <p:nvPr>
            <p:ph type="title"/>
          </p:nvPr>
        </p:nvSpPr>
        <p:spPr>
          <a:xfrm>
            <a:off x="594804" y="5303481"/>
            <a:ext cx="11292396" cy="1507067"/>
          </a:xfrm>
        </p:spPr>
        <p:txBody>
          <a:bodyPr>
            <a:normAutofit/>
          </a:bodyPr>
          <a:lstStyle/>
          <a:p>
            <a:pPr algn="ctr"/>
            <a:r>
              <a:rPr lang="en-US" sz="1800" cap="none" dirty="0">
                <a:latin typeface="Century Schoolbook" panose="02040604050505020304" pitchFamily="18" charset="0"/>
              </a:rPr>
              <a:t>This is the first view of our website or we can say the home page of our website.</a:t>
            </a:r>
            <a:r>
              <a:rPr lang="en-IN" sz="1800" cap="none" dirty="0">
                <a:effectLst/>
                <a:latin typeface="Century Schoolbook" panose="02040604050505020304" pitchFamily="18" charset="0"/>
                <a:ea typeface="Calibri" panose="020F0502020204030204" pitchFamily="34" charset="0"/>
              </a:rPr>
              <a:t> we prepare a design format for the website of how our website will look like and what functionality will cover which area of the website. </a:t>
            </a:r>
            <a:endParaRPr lang="en-IN" sz="1800" cap="none" dirty="0">
              <a:latin typeface="Century Schoolbook" panose="02040604050505020304" pitchFamily="18" charset="0"/>
            </a:endParaRPr>
          </a:p>
        </p:txBody>
      </p:sp>
      <p:pic>
        <p:nvPicPr>
          <p:cNvPr id="5" name="Content Placeholder 4">
            <a:extLst>
              <a:ext uri="{FF2B5EF4-FFF2-40B4-BE49-F238E27FC236}">
                <a16:creationId xmlns:a16="http://schemas.microsoft.com/office/drawing/2014/main" id="{7D8E767B-E8F7-4672-8AF9-002C01CFB676}"/>
              </a:ext>
            </a:extLst>
          </p:cNvPr>
          <p:cNvPicPr>
            <a:picLocks noGrp="1" noChangeAspect="1"/>
          </p:cNvPicPr>
          <p:nvPr>
            <p:ph idx="1"/>
          </p:nvPr>
        </p:nvPicPr>
        <p:blipFill rotWithShape="1">
          <a:blip r:embed="rId2"/>
          <a:srcRect t="11933" r="2338" b="4793"/>
          <a:stretch/>
        </p:blipFill>
        <p:spPr>
          <a:xfrm>
            <a:off x="907485" y="477256"/>
            <a:ext cx="10377029" cy="4977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8364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1A2BD-0A9B-43CC-8DEE-F6CFF75CBCE0}"/>
              </a:ext>
            </a:extLst>
          </p:cNvPr>
          <p:cNvSpPr>
            <a:spLocks noGrp="1"/>
          </p:cNvSpPr>
          <p:nvPr>
            <p:ph type="title"/>
          </p:nvPr>
        </p:nvSpPr>
        <p:spPr/>
        <p:txBody>
          <a:bodyPr/>
          <a:lstStyle/>
          <a:p>
            <a:r>
              <a:rPr lang="en-IN" sz="1800" dirty="0">
                <a:solidFill>
                  <a:srgbClr val="0E101A"/>
                </a:solidFill>
                <a:effectLst/>
                <a:latin typeface="Century Schoolbook" panose="02040604050505020304" pitchFamily="18" charset="0"/>
                <a:ea typeface="Calibri" panose="020F0502020204030204" pitchFamily="34" charset="0"/>
              </a:rPr>
              <a:t>We will work on how all these modules get connected and provide a better interface for interactivity and looks astonishing at the very first sight of the user. The user can create its own quiz or can take part in an online quiz. </a:t>
            </a:r>
            <a:endParaRPr lang="en-IN" dirty="0">
              <a:latin typeface="Century Schoolbook" panose="02040604050505020304" pitchFamily="18" charset="0"/>
            </a:endParaRPr>
          </a:p>
        </p:txBody>
      </p:sp>
      <p:pic>
        <p:nvPicPr>
          <p:cNvPr id="5" name="Content Placeholder 4">
            <a:extLst>
              <a:ext uri="{FF2B5EF4-FFF2-40B4-BE49-F238E27FC236}">
                <a16:creationId xmlns:a16="http://schemas.microsoft.com/office/drawing/2014/main" id="{5A46FF88-9C44-462C-A5F6-90DA4F14D9B7}"/>
              </a:ext>
            </a:extLst>
          </p:cNvPr>
          <p:cNvPicPr>
            <a:picLocks noGrp="1" noChangeAspect="1"/>
          </p:cNvPicPr>
          <p:nvPr>
            <p:ph idx="1"/>
          </p:nvPr>
        </p:nvPicPr>
        <p:blipFill rotWithShape="1">
          <a:blip r:embed="rId2"/>
          <a:srcRect t="11968" b="4614"/>
          <a:stretch/>
        </p:blipFill>
        <p:spPr>
          <a:xfrm>
            <a:off x="4666027" y="1615735"/>
            <a:ext cx="7227397" cy="3391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5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13C9E-B63C-4CEB-A191-BEE2E1F7781F}"/>
              </a:ext>
            </a:extLst>
          </p:cNvPr>
          <p:cNvSpPr>
            <a:spLocks noGrp="1"/>
          </p:cNvSpPr>
          <p:nvPr>
            <p:ph type="title"/>
          </p:nvPr>
        </p:nvSpPr>
        <p:spPr>
          <a:xfrm>
            <a:off x="1158240" y="454724"/>
            <a:ext cx="9875520" cy="1356360"/>
          </a:xfrm>
        </p:spPr>
        <p:txBody>
          <a:bodyPr>
            <a:normAutofit/>
          </a:bodyPr>
          <a:lstStyle/>
          <a:p>
            <a:pPr algn="just"/>
            <a:r>
              <a:rPr lang="en-US" sz="1800" cap="none" dirty="0">
                <a:latin typeface="Century Schoolbook" panose="02040604050505020304" pitchFamily="18" charset="0"/>
              </a:rPr>
              <a:t>This interface provides various facilities to the user or we can say this interface  defines our website motive . The user can design the user, can invite other person to participate in quiz.</a:t>
            </a:r>
            <a:endParaRPr lang="en-IN" sz="1800" cap="none" dirty="0">
              <a:latin typeface="Century Schoolbook" panose="02040604050505020304" pitchFamily="18" charset="0"/>
            </a:endParaRPr>
          </a:p>
        </p:txBody>
      </p:sp>
      <p:pic>
        <p:nvPicPr>
          <p:cNvPr id="4" name="Picture 3">
            <a:extLst>
              <a:ext uri="{FF2B5EF4-FFF2-40B4-BE49-F238E27FC236}">
                <a16:creationId xmlns:a16="http://schemas.microsoft.com/office/drawing/2014/main" id="{D221D63E-5B62-4D40-8967-A2EDA1A14E8D}"/>
              </a:ext>
            </a:extLst>
          </p:cNvPr>
          <p:cNvPicPr>
            <a:picLocks noChangeAspect="1"/>
          </p:cNvPicPr>
          <p:nvPr/>
        </p:nvPicPr>
        <p:blipFill rotWithShape="1">
          <a:blip r:embed="rId2"/>
          <a:srcRect t="12199" b="6088"/>
          <a:stretch/>
        </p:blipFill>
        <p:spPr>
          <a:xfrm>
            <a:off x="1255894" y="1713391"/>
            <a:ext cx="9792623" cy="4500978"/>
          </a:xfrm>
          <a:prstGeom prst="rect">
            <a:avLst/>
          </a:prstGeom>
        </p:spPr>
      </p:pic>
    </p:spTree>
    <p:extLst>
      <p:ext uri="{BB962C8B-B14F-4D97-AF65-F5344CB8AC3E}">
        <p14:creationId xmlns:p14="http://schemas.microsoft.com/office/powerpoint/2010/main" val="143376499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Slice">
  <a:themeElements>
    <a:clrScheme name="Slice">
      <a:dk1>
        <a:sysClr val="windowText" lastClr="000000"/>
      </a:dk1>
      <a:lt1>
        <a:sysClr val="window" lastClr="FFFFFF"/>
      </a:lt1>
      <a:dk2>
        <a:srgbClr val="D06F1E"/>
      </a:dk2>
      <a:lt2>
        <a:srgbClr val="F0BE21"/>
      </a:lt2>
      <a:accent1>
        <a:srgbClr val="760603"/>
      </a:accent1>
      <a:accent2>
        <a:srgbClr val="9F761A"/>
      </a:accent2>
      <a:accent3>
        <a:srgbClr val="92A200"/>
      </a:accent3>
      <a:accent4>
        <a:srgbClr val="4AA157"/>
      </a:accent4>
      <a:accent5>
        <a:srgbClr val="46788D"/>
      </a:accent5>
      <a:accent6>
        <a:srgbClr val="A848A8"/>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62000"/>
                <a:satMod val="200000"/>
                <a:lumMod val="124000"/>
              </a:schemeClr>
            </a:gs>
            <a:gs pos="100000">
              <a:schemeClr val="phClr">
                <a:shade val="96000"/>
                <a:hueMod val="88000"/>
                <a:satMod val="220000"/>
                <a:lumMod val="8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82EB108-EDE6-4B8E-957B-D4A69BF580EA}"/>
    </a:ext>
  </a:extLst>
</a:theme>
</file>

<file path=ppt/theme/theme3.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4.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78C30D"/>
      </a:accent1>
      <a:accent2>
        <a:srgbClr val="099B62"/>
      </a:accent2>
      <a:accent3>
        <a:srgbClr val="21CFDF"/>
      </a:accent3>
      <a:accent4>
        <a:srgbClr val="179FDF"/>
      </a:accent4>
      <a:accent5>
        <a:srgbClr val="E75710"/>
      </a:accent5>
      <a:accent6>
        <a:srgbClr val="F89C19"/>
      </a:accent6>
      <a:hlink>
        <a:srgbClr val="7CDE25"/>
      </a:hlink>
      <a:folHlink>
        <a:srgbClr val="BCE8A8"/>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EF0781-FB17-4F1F-B3B1-699933968CEA}"/>
    </a:ext>
  </a:extLst>
</a:theme>
</file>

<file path=ppt/theme/theme5.xml><?xml version="1.0" encoding="utf-8"?>
<a:theme xmlns:a="http://schemas.openxmlformats.org/drawingml/2006/main" name="2_Slice">
  <a:themeElements>
    <a:clrScheme name="Slice">
      <a:dk1>
        <a:sysClr val="windowText" lastClr="000000"/>
      </a:dk1>
      <a:lt1>
        <a:sysClr val="window" lastClr="FFFFFF"/>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E8D1DF0-0ADE-4CE3-A768-63C8EC6A0204}">
  <ds:schemaRefs>
    <ds:schemaRef ds:uri="http://schemas.microsoft.com/sharepoint/v3/contenttype/forms"/>
  </ds:schemaRefs>
</ds:datastoreItem>
</file>

<file path=customXml/itemProps2.xml><?xml version="1.0" encoding="utf-8"?>
<ds:datastoreItem xmlns:ds="http://schemas.openxmlformats.org/officeDocument/2006/customXml" ds:itemID="{2B045594-94A0-4555-864E-6B366371D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4D8CE9-5BE0-4C8E-AF29-B0537D1688F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Slice</Template>
  <TotalTime>218</TotalTime>
  <Words>595</Words>
  <Application>Microsoft Office PowerPoint</Application>
  <PresentationFormat>Widescreen</PresentationFormat>
  <Paragraphs>36</Paragraphs>
  <Slides>23</Slides>
  <Notes>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23</vt:i4>
      </vt:variant>
    </vt:vector>
  </HeadingPairs>
  <TitlesOfParts>
    <vt:vector size="42" baseType="lpstr">
      <vt:lpstr>Arial</vt:lpstr>
      <vt:lpstr>Calibri</vt:lpstr>
      <vt:lpstr>Calibri Light</vt:lpstr>
      <vt:lpstr>Century Gothic</vt:lpstr>
      <vt:lpstr>Century Schoolbook</vt:lpstr>
      <vt:lpstr>Corbel</vt:lpstr>
      <vt:lpstr>Gadugi</vt:lpstr>
      <vt:lpstr>Georgia</vt:lpstr>
      <vt:lpstr>Lucida Handwriting</vt:lpstr>
      <vt:lpstr>Rockwell</vt:lpstr>
      <vt:lpstr>Symbol</vt:lpstr>
      <vt:lpstr>Times New Roman</vt:lpstr>
      <vt:lpstr>Wingdings</vt:lpstr>
      <vt:lpstr>Wingdings 3</vt:lpstr>
      <vt:lpstr>Slice</vt:lpstr>
      <vt:lpstr>1_Slice</vt:lpstr>
      <vt:lpstr>Basis</vt:lpstr>
      <vt:lpstr>Atlas</vt:lpstr>
      <vt:lpstr>2_Slice</vt:lpstr>
      <vt:lpstr>Cloud ComputiNg Project</vt:lpstr>
      <vt:lpstr>BuzzWorld</vt:lpstr>
      <vt:lpstr>What Our Website Include??</vt:lpstr>
      <vt:lpstr>WebScrapping</vt:lpstr>
      <vt:lpstr>PowerPoint Presentation</vt:lpstr>
      <vt:lpstr>Implementation and  Screenshots of User Interface</vt:lpstr>
      <vt:lpstr>This is the first view of our website or we can say the home page of our website. we prepare a design format for the website of how our website will look like and what functionality will cover which area of the website. </vt:lpstr>
      <vt:lpstr>We will work on how all these modules get connected and provide a better interface for interactivity and looks astonishing at the very first sight of the user. The user can create its own quiz or can take part in an online quiz. </vt:lpstr>
      <vt:lpstr>This interface provides various facilities to the user or we can say this interface  defines our website motive . The user can design the user, can invite other person to participate in quiz.</vt:lpstr>
      <vt:lpstr>This is the dashboard of our website where we provide several prebuild quiz on several topics to enhance the learning and also an option to create your own quiz with your own choice of questions and to join the live quiz hosted by someone else.</vt:lpstr>
      <vt:lpstr>                                  These are the login and register pages </vt:lpstr>
      <vt:lpstr>PowerPoint Presentation</vt:lpstr>
      <vt:lpstr>                           Dashboard for creating quiz with two  options</vt:lpstr>
      <vt:lpstr>To Add Question By Yourself</vt:lpstr>
      <vt:lpstr>Choose Your Predefined Set Of Questions from different topics</vt:lpstr>
      <vt:lpstr>PowerPoint Presentation</vt:lpstr>
      <vt:lpstr>PowerPoint Presentation</vt:lpstr>
      <vt:lpstr>This is the page on players side while waiting for the host to start the quiz.</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Project</dc:title>
  <dc:subject/>
  <dc:creator>DELL</dc:creator>
  <cp:keywords/>
  <dc:description/>
  <cp:lastModifiedBy>Nidhi Jain</cp:lastModifiedBy>
  <cp:revision>28</cp:revision>
  <dcterms:created xsi:type="dcterms:W3CDTF">2021-03-21T18:42:34Z</dcterms:created>
  <dcterms:modified xsi:type="dcterms:W3CDTF">2021-06-05T08:27:48Z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